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8052A-954F-A1AE-FD3C-836409DF0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0C7071-4A01-9AD4-0BA8-9A34A1F81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99E0BA-B2F3-9C59-5186-6EB7D485E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EF410E6-63A4-16D1-1A2B-ECCB0CE8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6AB78B-7B0F-0C28-EEAB-8C02412F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8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16F883-4A3E-AEF8-7317-18A23DC3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F4F3A90-2321-3281-9728-0C8BBCF7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692942-82EC-0BBB-55B4-94FE439B9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7EF2F-997C-D983-5365-D37D35FB1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8EA0BC-9326-B1E9-DC15-36642096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77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8FA2DC1-A4A7-A569-8A6B-0B2D7023C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5BB7F2-9539-2ED3-AA92-F6403CBC3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FB028A-14CA-0871-2233-D9500F5F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07E00A-EF22-4AAA-A656-D9664C70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775FEF-64D7-A899-2537-4022B9D8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99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2FEC0-7BD8-39D5-DF93-5A368D99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5B771E-73A1-3A16-7194-D54B1B151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938AE5-7383-295E-3A9F-ABD1030B3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04D382-7E40-FBB6-2D29-4C8AD1877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33D884-77E8-CC4B-7D41-959923BF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01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AAAFF-8643-A699-5EDF-E764A93B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EEE2BB9-8A47-0310-A9F7-1A5CD0468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300E7-9DB5-3BF2-2052-18205EEB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7DD528-ADC6-7C79-AAB6-B57EAFDC9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EC55EF-ECF5-D270-EFB7-3DED6076E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89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7369B-A8F1-7C94-3C85-E9D4D983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29E4B6-569F-7374-F9AD-4F33D8ED7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26785F-99F2-ED63-FC2F-CB378088A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0F0B5F4-44B7-DDDA-AA00-61E742BF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C78764-A927-05A7-EA64-E9A5E0F6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B3B4BC-A5B7-A933-9147-DF81DFC0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75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74F5A8-4839-4443-081C-1699DA74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A01B77-E806-9CB8-3F30-0DF3CF2F9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8C5149A-70B1-8C50-CAD3-21CE8189E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10BD0D-BC28-0D78-8C98-DEB14080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1A2EC04-E5A8-94B6-8F38-E9CBAD546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A1A4AC8-9561-4A0A-233C-99E88DD53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A5D256-4CB3-73DA-49E3-2C94B046A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12BDD1F-62AF-0FFE-3270-7B921142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127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6FDFB-F341-8874-9367-E1BB9757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08E71D-C6F2-C6A3-E73E-8A9292555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57BB347-186E-EFCC-DBD3-3DFC8E71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2BB9587-4895-809A-60C6-8FA12BC3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65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68718B-D9D2-7D77-4A5D-1C4085708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2F7B652-0A84-EFD7-A3A1-D971FBB81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5C27A7-AB03-9C2A-D18D-7E9E63E4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7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D5B8A9-F7A7-93D7-F3E0-7EEA0115F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0C0C49-3573-7116-65C1-89AB289BF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8AC52D-EE46-E48A-3F42-AD647A3F4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54BC2E-CADC-0210-4F72-F1A0EE70E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7D1018-8349-E939-BA2D-6D734789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EC9EB3-6714-4177-8039-0D72ACD21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347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EDDDD-80DF-1199-39C2-17BBEE48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6537273-B5B7-FB2C-D5BD-47065E8DA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DCDD254-A087-820A-726C-77AB6A24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7EE657-5301-E738-9C40-3CA93818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404377-8DAE-3C0D-B254-34E627EB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A006F8-6A36-CACE-8669-182C112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223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AE80626-A3A3-729D-527F-F75DCAAD8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D08A6E-2DC5-8028-BEAA-112364615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485872-C235-19B7-637F-847864BA4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D64E1-55A8-4D06-B929-DDCBDCC69705}" type="datetimeFigureOut">
              <a:rPr lang="nl-NL" smtClean="0"/>
              <a:t>1-5-2025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8A6C36-BAD4-89B9-0F93-0B8C9FD89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B901C1-13F4-8AD8-5061-47FDF1D9D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2FC7-D7D1-46BF-B45E-F2A0B08F4A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80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12298-7AE3-0772-2A31-FB4EEE18FF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2B4F2A-0D7D-A349-C4D2-CE7D4EBBF6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460D767-C282-EF1E-D1A7-16E787C37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265" y="-26632"/>
            <a:ext cx="12263021" cy="688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20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Tm="20000"/>
    </mc:Choice>
    <mc:Fallback>
      <p:transition spd="slow" advTm="20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User105@A10434D01.CGM.Local</dc:creator>
  <cp:lastModifiedBy>User105@A10434D01.CGM.Local</cp:lastModifiedBy>
  <cp:revision>2</cp:revision>
  <dcterms:created xsi:type="dcterms:W3CDTF">2025-05-01T08:51:13Z</dcterms:created>
  <dcterms:modified xsi:type="dcterms:W3CDTF">2025-05-01T08:55:03Z</dcterms:modified>
</cp:coreProperties>
</file>