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187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574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115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44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525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62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036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95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5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76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156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50925-20DF-468C-9225-D85973FC4EBC}" type="datetimeFigureOut">
              <a:rPr lang="nl-NL" smtClean="0"/>
              <a:t>14-4-2021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2489C-3373-4900-8F7B-B2853BDF0D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75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l="21019" t="23840" r="22659" b="32054"/>
          <a:stretch/>
        </p:blipFill>
        <p:spPr>
          <a:xfrm>
            <a:off x="2677884" y="71428"/>
            <a:ext cx="5917474" cy="260537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3"/>
          <a:srcRect l="20316" t="26696" r="20148" b="11339"/>
          <a:stretch/>
        </p:blipFill>
        <p:spPr>
          <a:xfrm>
            <a:off x="2194561" y="2676806"/>
            <a:ext cx="7145382" cy="418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376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Klanttevredenheidsonderzoek</dc:title>
  <dc:creator>Gert Baas</dc:creator>
  <cp:lastModifiedBy>Gert Baas</cp:lastModifiedBy>
  <cp:revision>6</cp:revision>
  <dcterms:created xsi:type="dcterms:W3CDTF">2019-03-04T16:18:29Z</dcterms:created>
  <dcterms:modified xsi:type="dcterms:W3CDTF">2021-04-14T07:35:10Z</dcterms:modified>
</cp:coreProperties>
</file>