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00">
            <a:alpha val="4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2DA7E-14B9-4028-9FC3-0DC55BF1ABE4}" type="datetimeFigureOut">
              <a:rPr lang="nl-NL" smtClean="0"/>
              <a:t>10-3-2020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CBFF-7C38-4BAA-B852-199461B91457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46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 descr="poster OPen dag GCV 28 maart 202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8473" y="0"/>
            <a:ext cx="4847053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2" baseType="lpstr">
      <vt:lpstr>Office-thema</vt:lpstr>
      <vt:lpstr>Dia 1</vt:lpstr>
    </vt:vector>
  </TitlesOfParts>
  <Company>Mediq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gebruiker</dc:creator>
  <cp:lastModifiedBy>gebruiker</cp:lastModifiedBy>
  <cp:revision>1</cp:revision>
  <dcterms:created xsi:type="dcterms:W3CDTF">2020-03-10T11:53:11Z</dcterms:created>
  <dcterms:modified xsi:type="dcterms:W3CDTF">2020-03-10T12:00:41Z</dcterms:modified>
</cp:coreProperties>
</file>