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</p:sldMasterIdLst>
  <p:notesMasterIdLst>
    <p:notesMasterId r:id="rId7"/>
  </p:notesMasterIdLst>
  <p:handoutMasterIdLst>
    <p:handoutMasterId r:id="rId8"/>
  </p:handoutMasterIdLst>
  <p:sldIdLst>
    <p:sldId id="260" r:id="rId5"/>
    <p:sldId id="261" r:id="rId6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6" pos="2880">
          <p15:clr>
            <a:srgbClr val="A4A3A4"/>
          </p15:clr>
        </p15:guide>
        <p15:guide id="8" pos="3626" userDrawn="1">
          <p15:clr>
            <a:srgbClr val="A4A3A4"/>
          </p15:clr>
        </p15:guide>
        <p15:guide id="10" pos="563" userDrawn="1">
          <p15:clr>
            <a:srgbClr val="A4A3A4"/>
          </p15:clr>
        </p15:guide>
        <p15:guide id="15" pos="3107" userDrawn="1">
          <p15:clr>
            <a:srgbClr val="A4A3A4"/>
          </p15:clr>
        </p15:guide>
        <p15:guide id="16" orient="horz" pos="3240" userDrawn="1">
          <p15:clr>
            <a:srgbClr val="A4A3A4"/>
          </p15:clr>
        </p15:guide>
        <p15:guide id="19" orient="horz" pos="703" userDrawn="1">
          <p15:clr>
            <a:srgbClr val="A4A3A4"/>
          </p15:clr>
        </p15:guide>
        <p15:guide id="20" orient="horz" pos="2972" userDrawn="1">
          <p15:clr>
            <a:srgbClr val="A4A3A4"/>
          </p15:clr>
        </p15:guide>
        <p15:guide id="21" orient="horz" pos="982" userDrawn="1">
          <p15:clr>
            <a:srgbClr val="A4A3A4"/>
          </p15:clr>
        </p15:guide>
        <p15:guide id="22" orient="horz" pos="1073" userDrawn="1">
          <p15:clr>
            <a:srgbClr val="A4A3A4"/>
          </p15:clr>
        </p15:guide>
        <p15:guide id="23" orient="horz" pos="1780" userDrawn="1">
          <p15:clr>
            <a:srgbClr val="A4A3A4"/>
          </p15:clr>
        </p15:guide>
        <p15:guide id="24" orient="horz" pos="17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1B8"/>
    <a:srgbClr val="3C6B61"/>
    <a:srgbClr val="FFFFFF"/>
    <a:srgbClr val="002664"/>
    <a:srgbClr val="58A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43DFE1-72BD-4E06-8E86-F24A71D17BA2}">
  <a:tblStyle styleId="{9E1EE460-DAF9-45D3-A5BB-9395812A1B67}" styleName="Brocacef Tabel 1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solidFill>
                <a:srgbClr val="FFFFFF"/>
              </a:solidFill>
            </a:ln>
          </a:insideH>
          <a:insideV>
            <a:ln>
              <a:solidFill>
                <a:srgbClr val="FFFFFF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rgbClr val="DEEDD1"/>
          </a:solidFill>
        </a:fill>
      </a:tcStyle>
    </a:band1H>
    <a:band2H>
      <a:tcStyle>
        <a:tcBdr/>
      </a:tcStyle>
    </a:band2H>
    <a:band1V>
      <a:tcStyle>
        <a:tcBdr/>
      </a:tcStyle>
    </a:band1V>
    <a:band2V>
      <a:tcStyle>
        <a:tcBdr/>
        <a:fill>
          <a:solidFill>
            <a:srgbClr val="DEEDD1"/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/>
        <a:schemeClr val="dk1"/>
      </a:tcTxStyle>
      <a:tcStyle>
        <a:tcBdr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</a:tcBdr>
      </a:tcStyle>
    </a:lastRow>
    <a:firstRow>
      <a:tcTxStyle b="on">
        <a:fontRef idx="none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152" d="100"/>
          <a:sy n="152" d="100"/>
        </p:scale>
        <p:origin x="192" y="144"/>
      </p:cViewPr>
      <p:guideLst>
        <p:guide orient="horz" pos="1620"/>
        <p:guide pos="2880"/>
        <p:guide pos="3626"/>
        <p:guide pos="563"/>
        <p:guide pos="3107"/>
        <p:guide orient="horz" pos="3240"/>
        <p:guide orient="horz" pos="703"/>
        <p:guide orient="horz" pos="2972"/>
        <p:guide orient="horz" pos="982"/>
        <p:guide orient="horz" pos="1073"/>
        <p:guide orient="horz" pos="1780"/>
        <p:guide orient="horz" pos="175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297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00" y="0"/>
            <a:ext cx="2304293" cy="981458"/>
          </a:xfrm>
          <a:prstGeom prst="rect">
            <a:avLst/>
          </a:prstGeom>
        </p:spPr>
      </p:pic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8532000"/>
            <a:ext cx="4968000" cy="288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086800" y="8856000"/>
            <a:ext cx="1080000" cy="288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9E2F1-ADA9-48F5-9D70-E4A07ED926A6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856000"/>
            <a:ext cx="4968000" cy="28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6174000" y="8856000"/>
            <a:ext cx="684000" cy="28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C36E5-474B-43D5-AB0C-C33F702E15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8902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8532000"/>
            <a:ext cx="4968000" cy="288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085184" y="8854762"/>
            <a:ext cx="1080000" cy="28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83395-77A0-4D69-8234-A00A7F4A696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1115616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860032"/>
            <a:ext cx="5486400" cy="34563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54762"/>
            <a:ext cx="4968000" cy="28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172199" y="8854762"/>
            <a:ext cx="684213" cy="288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E49A0-3347-46FB-8562-0E0191CB2AAC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00" y="-324000"/>
            <a:ext cx="2304293" cy="98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73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80000" algn="l" defTabSz="914400" rtl="0" eaLnBrk="1" latinLnBrk="0" hangingPunct="1">
      <a:spcBef>
        <a:spcPts val="300"/>
      </a:spcBef>
      <a:defRPr sz="1200" kern="1200" baseline="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360000" algn="l" defTabSz="914400" rtl="0" eaLnBrk="1" latinLnBrk="0" hangingPunct="1">
      <a:spcBef>
        <a:spcPts val="300"/>
      </a:spcBef>
      <a:defRPr sz="1000" kern="1200" baseline="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540000" algn="l" defTabSz="914400" rtl="0" eaLnBrk="1" latinLnBrk="0" hangingPunct="1">
      <a:spcBef>
        <a:spcPts val="300"/>
      </a:spcBef>
      <a:defRPr sz="1000" kern="1200" baseline="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720000" algn="l" defTabSz="914400" rtl="0" eaLnBrk="1" latinLnBrk="0" hangingPunct="1">
      <a:spcBef>
        <a:spcPts val="300"/>
      </a:spcBef>
      <a:defRPr sz="1000" kern="1200" baseline="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(met beeld)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760000" y="1547213"/>
            <a:ext cx="3096000" cy="1116000"/>
          </a:xfrm>
        </p:spPr>
        <p:txBody>
          <a:bodyPr wrap="square" bIns="36000" anchor="b"/>
          <a:lstStyle>
            <a:lvl1pPr>
              <a:defRPr sz="2400" b="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760000" y="2664000"/>
            <a:ext cx="3096000" cy="972000"/>
          </a:xfrm>
        </p:spPr>
        <p:txBody>
          <a:bodyPr tIns="36000"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58A6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701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/ 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ln w="3175">
            <a:noFill/>
            <a:prstDash val="sysDot"/>
          </a:ln>
        </p:spPr>
        <p:txBody>
          <a:bodyPr/>
          <a:lstStyle/>
          <a:p>
            <a:fld id="{0D2B9D00-BE13-415A-B6A4-4C80D275145E}" type="datetime1">
              <a:rPr lang="nl-NL" smtClean="0"/>
              <a:t>11-3-2024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ln w="3175">
            <a:noFill/>
            <a:prstDash val="sysDot"/>
          </a:ln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ln w="3175">
            <a:noFill/>
            <a:prstDash val="sysDot"/>
          </a:ln>
        </p:spPr>
        <p:txBody>
          <a:bodyPr/>
          <a:lstStyle/>
          <a:p>
            <a:fld id="{5E351446-36E0-4030-ADF0-3D1CBEC8B63A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900000" y="1116000"/>
            <a:ext cx="7920000" cy="3600000"/>
          </a:xfrm>
        </p:spPr>
        <p:txBody>
          <a:bodyPr/>
          <a:lstStyle>
            <a:lvl1pPr marL="360000" indent="-360000">
              <a:lnSpc>
                <a:spcPct val="150000"/>
              </a:lnSpc>
              <a:buFont typeface="+mj-lt"/>
              <a:buAutoNum type="arabicPeriod"/>
              <a:defRPr b="1" i="0" baseline="0"/>
            </a:lvl1pPr>
            <a:lvl2pPr marL="720000" indent="-360000">
              <a:buFont typeface="+mj-lt"/>
              <a:buAutoNum type="alphaLcPeriod"/>
              <a:defRPr/>
            </a:lvl2pPr>
            <a:lvl3pPr marL="720000" indent="0">
              <a:buFont typeface="+mj-lt"/>
              <a:buNone/>
              <a:defRPr/>
            </a:lvl3pPr>
            <a:lvl4pPr marL="1080000" indent="0">
              <a:buFont typeface="+mj-lt"/>
              <a:buNone/>
              <a:defRPr/>
            </a:lvl4pPr>
            <a:lvl5pPr marL="1800000" indent="-360000">
              <a:buFont typeface="+mj-lt"/>
              <a:buAutoNum type="romanLcPeriod"/>
              <a:defRPr/>
            </a:lvl5pPr>
            <a:lvl6pPr marL="1440000" indent="0">
              <a:buFont typeface="+mj-lt"/>
              <a:buNone/>
              <a:defRPr/>
            </a:lvl6pPr>
            <a:lvl7pPr marL="1800000" indent="-360000">
              <a:buFont typeface="+mj-lt"/>
              <a:buAutoNum type="romanLcPeriod"/>
              <a:defRPr/>
            </a:lvl7pPr>
            <a:lvl8pPr marL="1800000" indent="-360000">
              <a:buFont typeface="+mj-lt"/>
              <a:buAutoNum type="romanLcPeriod"/>
              <a:defRPr/>
            </a:lvl8pPr>
            <a:lvl9pPr marL="1800000" indent="-360000">
              <a:buFont typeface="+mj-lt"/>
              <a:buAutoNum type="romanLcPeriod"/>
              <a:defRPr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endParaRPr lang="nl-NL" dirty="0"/>
          </a:p>
          <a:p>
            <a:pPr lvl="4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507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EB36-872D-4ABD-9C98-53EF710B4DC2}" type="datetime1">
              <a:rPr lang="nl-NL" smtClean="0"/>
              <a:t>11-3-2024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1446-36E0-4030-ADF0-3D1CBEC8B63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795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05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/ hoofdstuk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"/>
            <a:ext cx="9144000" cy="514024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0000" y="1548000"/>
            <a:ext cx="4032000" cy="1116000"/>
          </a:xfrm>
        </p:spPr>
        <p:txBody>
          <a:bodyPr wrap="square" bIns="36000" anchor="b"/>
          <a:lstStyle>
            <a:lvl1pPr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00000" y="2664000"/>
            <a:ext cx="4032000" cy="972000"/>
          </a:xfrm>
        </p:spPr>
        <p:txBody>
          <a:bodyPr tIns="36000"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58A6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022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/ hoofdstuk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"/>
            <a:ext cx="9144000" cy="514024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0000" y="1548000"/>
            <a:ext cx="4032000" cy="1116000"/>
          </a:xfrm>
        </p:spPr>
        <p:txBody>
          <a:bodyPr wrap="square" bIns="36000" anchor="b"/>
          <a:lstStyle>
            <a:lvl1pPr>
              <a:defRPr sz="2400" b="0">
                <a:solidFill>
                  <a:srgbClr val="002664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00000" y="2664000"/>
            <a:ext cx="4032000" cy="972000"/>
          </a:xfrm>
        </p:spPr>
        <p:txBody>
          <a:bodyPr tIns="36000"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58A6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156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/ hoofdstuk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"/>
            <a:ext cx="9144000" cy="514024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0000" y="1548000"/>
            <a:ext cx="4032000" cy="1116000"/>
          </a:xfrm>
        </p:spPr>
        <p:txBody>
          <a:bodyPr wrap="square" bIns="36000" anchor="b"/>
          <a:lstStyle>
            <a:lvl1pPr>
              <a:defRPr sz="2400" b="0">
                <a:solidFill>
                  <a:srgbClr val="002664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00000" y="2664000"/>
            <a:ext cx="4032000" cy="972000"/>
          </a:xfrm>
        </p:spPr>
        <p:txBody>
          <a:bodyPr tIns="36000"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58A6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779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ier / opsomming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ln w="3175">
            <a:noFill/>
            <a:prstDash val="sysDot"/>
          </a:ln>
        </p:spPr>
        <p:txBody>
          <a:bodyPr/>
          <a:lstStyle/>
          <a:p>
            <a:fld id="{C6617E0E-88ED-47E1-8850-254C3F8DB755}" type="datetime1">
              <a:rPr lang="nl-NL" smtClean="0"/>
              <a:t>11-3-2024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ln w="3175">
            <a:noFill/>
            <a:prstDash val="solid"/>
          </a:ln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ln w="3175">
            <a:noFill/>
            <a:prstDash val="sysDot"/>
          </a:ln>
        </p:spPr>
        <p:txBody>
          <a:bodyPr/>
          <a:lstStyle/>
          <a:p>
            <a:fld id="{5E351446-36E0-4030-ADF0-3D1CBEC8B63A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00000" y="1116000"/>
            <a:ext cx="7920000" cy="3600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261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ier / opsomming numm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ln w="3175">
            <a:noFill/>
            <a:prstDash val="sysDot"/>
          </a:ln>
        </p:spPr>
        <p:txBody>
          <a:bodyPr/>
          <a:lstStyle/>
          <a:p>
            <a:fld id="{6EB3A5F6-E860-4DF0-8934-9DB0060F85FD}" type="datetime1">
              <a:rPr lang="nl-NL" smtClean="0"/>
              <a:t>11-3-2024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ln w="3175">
            <a:noFill/>
            <a:prstDash val="solid"/>
          </a:ln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ln w="3175">
            <a:noFill/>
            <a:prstDash val="sysDot"/>
          </a:ln>
        </p:spPr>
        <p:txBody>
          <a:bodyPr/>
          <a:lstStyle/>
          <a:p>
            <a:fld id="{5E351446-36E0-4030-ADF0-3D1CBEC8B63A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900000" y="1116000"/>
            <a:ext cx="7920000" cy="3600000"/>
          </a:xfrm>
        </p:spPr>
        <p:txBody>
          <a:bodyPr/>
          <a:lstStyle>
            <a:lvl1pPr marL="360000" indent="-360000">
              <a:buSzPct val="90000"/>
              <a:buFont typeface="+mj-lt"/>
              <a:buAutoNum type="arabicPeriod"/>
              <a:defRPr/>
            </a:lvl1pPr>
            <a:lvl2pPr marL="720000" indent="-360000">
              <a:buFont typeface="+mj-lt"/>
              <a:buAutoNum type="alphaLcPeriod"/>
              <a:defRPr/>
            </a:lvl2pPr>
            <a:lvl3pPr marL="1080000" indent="-360000">
              <a:buFont typeface="+mj-lt"/>
              <a:buAutoNum type="romanLcPeriod"/>
              <a:defRPr/>
            </a:lvl3pPr>
            <a:lvl4pPr marL="1440000" indent="-360000">
              <a:buFont typeface="+mj-lt"/>
              <a:buAutoNum type="romanLcPeriod"/>
              <a:defRPr/>
            </a:lvl4pPr>
            <a:lvl5pPr marL="1800000" indent="-360000">
              <a:buFont typeface="+mj-lt"/>
              <a:buAutoNum type="romanLcPeriod"/>
              <a:defRPr/>
            </a:lvl5pPr>
            <a:lvl6pPr marL="1440000" indent="0">
              <a:buFont typeface="+mj-lt"/>
              <a:buNone/>
              <a:defRPr/>
            </a:lvl6pPr>
            <a:lvl7pPr marL="1440000" indent="0">
              <a:buFont typeface="+mj-lt"/>
              <a:buNone/>
              <a:defRPr/>
            </a:lvl7pPr>
            <a:lvl8pPr marL="1440000" indent="0">
              <a:buFont typeface="+mj-lt"/>
              <a:buNone/>
              <a:defRPr/>
            </a:lvl8pPr>
            <a:lvl9pPr marL="1440000" indent="0">
              <a:buFont typeface="+mj-lt"/>
              <a:buNone/>
              <a:defRPr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334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o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ln w="3175">
            <a:noFill/>
            <a:prstDash val="sysDot"/>
          </a:ln>
        </p:spPr>
        <p:txBody>
          <a:bodyPr/>
          <a:lstStyle/>
          <a:p>
            <a:fld id="{F6E50E1F-9105-4893-AB05-54A0190F066D}" type="datetime1">
              <a:rPr lang="nl-NL" smtClean="0"/>
              <a:t>11-3-2024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ln w="3175">
            <a:noFill/>
            <a:prstDash val="sysDot"/>
          </a:ln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ln w="3175">
            <a:noFill/>
            <a:prstDash val="sysDot"/>
          </a:ln>
        </p:spPr>
        <p:txBody>
          <a:bodyPr/>
          <a:lstStyle/>
          <a:p>
            <a:fld id="{5E351446-36E0-4030-ADF0-3D1CBEC8B63A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900112" y="928449"/>
            <a:ext cx="7920000" cy="37872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Klik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8292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A9E2-4D14-40E7-A12A-70D8E44E1591}" type="datetime1">
              <a:rPr lang="nl-NL" smtClean="0"/>
              <a:t>11-3-2024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1446-36E0-4030-ADF0-3D1CBEC8B63A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3"/>
          </p:nvPr>
        </p:nvSpPr>
        <p:spPr>
          <a:xfrm>
            <a:off x="900113" y="1116000"/>
            <a:ext cx="3870000" cy="3600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4"/>
          </p:nvPr>
        </p:nvSpPr>
        <p:spPr>
          <a:xfrm>
            <a:off x="4950000" y="1115999"/>
            <a:ext cx="3870000" cy="3600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0366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DCDC-A9F8-4C90-A9D2-6473F23F8047}" type="datetime1">
              <a:rPr lang="nl-NL" smtClean="0"/>
              <a:t>11-3-2024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1446-36E0-4030-ADF0-3D1CBEC8B63A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3"/>
          </p:nvPr>
        </p:nvSpPr>
        <p:spPr>
          <a:xfrm>
            <a:off x="900113" y="1563638"/>
            <a:ext cx="3870000" cy="315236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4"/>
          </p:nvPr>
        </p:nvSpPr>
        <p:spPr>
          <a:xfrm>
            <a:off x="4950000" y="1563637"/>
            <a:ext cx="3870000" cy="315236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00113" y="1115999"/>
            <a:ext cx="3870000" cy="324000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/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4"/>
            <a:r>
              <a:rPr lang="nl-NL" dirty="0"/>
              <a:t>Titel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950000" y="1117054"/>
            <a:ext cx="3870000" cy="324000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/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64000" indent="0">
              <a:buFontTx/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55966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" y="0"/>
            <a:ext cx="9143132" cy="51435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900000" y="216000"/>
            <a:ext cx="6660000" cy="684000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99999" y="1116000"/>
            <a:ext cx="7920000" cy="3600000"/>
          </a:xfrm>
          <a:prstGeom prst="rect">
            <a:avLst/>
          </a:prstGeom>
        </p:spPr>
        <p:txBody>
          <a:bodyPr vert="horz" lIns="36000" tIns="36000" rIns="36000" bIns="36000" rtlCol="0">
            <a:normAutofit/>
          </a:bodyPr>
          <a:lstStyle/>
          <a:p>
            <a:pPr lvl="0"/>
            <a:r>
              <a:rPr lang="nl-NL" noProof="0" dirty="0"/>
              <a:t>Klik om de modelstijlen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</a:t>
            </a:r>
          </a:p>
          <a:p>
            <a:pPr lvl="7"/>
            <a:r>
              <a:rPr lang="nl-NL" noProof="0" dirty="0"/>
              <a:t>Achtste niveau</a:t>
            </a:r>
          </a:p>
          <a:p>
            <a:pPr lvl="8"/>
            <a:r>
              <a:rPr lang="nl-NL" noProof="0" dirty="0"/>
              <a:t>Negende niveau</a:t>
            </a:r>
          </a:p>
          <a:p>
            <a:pPr lvl="8"/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740000" y="4785965"/>
            <a:ext cx="720000" cy="144000"/>
          </a:xfrm>
          <a:prstGeom prst="rect">
            <a:avLst/>
          </a:prstGeom>
        </p:spPr>
        <p:txBody>
          <a:bodyPr vert="horz" wrap="none" lIns="36000" tIns="36000" rIns="36000" bIns="36000" rtlCol="0" anchor="ctr"/>
          <a:lstStyle>
            <a:lvl1pPr algn="r">
              <a:defRPr sz="700">
                <a:solidFill>
                  <a:srgbClr val="002664"/>
                </a:solidFill>
                <a:latin typeface="+mn-lt"/>
              </a:defRPr>
            </a:lvl1pPr>
          </a:lstStyle>
          <a:p>
            <a:fld id="{1E05064F-1BB9-4CE4-933B-AC07F694681B}" type="datetime1">
              <a:rPr lang="nl-NL" smtClean="0"/>
              <a:t>11-3-2024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00000" y="4785965"/>
            <a:ext cx="6642328" cy="144000"/>
          </a:xfrm>
          <a:prstGeom prst="rect">
            <a:avLst/>
          </a:prstGeom>
        </p:spPr>
        <p:txBody>
          <a:bodyPr vert="horz" wrap="none" lIns="36000" tIns="36000" rIns="36000" bIns="36000" rtlCol="0" anchor="ctr"/>
          <a:lstStyle>
            <a:lvl1pPr algn="l">
              <a:defRPr sz="700">
                <a:solidFill>
                  <a:srgbClr val="002664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96000" y="4785965"/>
            <a:ext cx="324000" cy="144000"/>
          </a:xfrm>
          <a:prstGeom prst="rect">
            <a:avLst/>
          </a:prstGeom>
        </p:spPr>
        <p:txBody>
          <a:bodyPr vert="horz" wrap="none" lIns="36000" tIns="36000" rIns="36000" bIns="36000" rtlCol="0" anchor="ctr"/>
          <a:lstStyle>
            <a:lvl1pPr algn="r">
              <a:defRPr sz="700">
                <a:solidFill>
                  <a:srgbClr val="002664"/>
                </a:solidFill>
                <a:latin typeface="+mn-lt"/>
              </a:defRPr>
            </a:lvl1pPr>
          </a:lstStyle>
          <a:p>
            <a:fld id="{5E351446-36E0-4030-ADF0-3D1CBEC8B63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466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3" r:id="rId3"/>
    <p:sldLayoutId id="2147483694" r:id="rId4"/>
    <p:sldLayoutId id="2147483687" r:id="rId5"/>
    <p:sldLayoutId id="2147483699" r:id="rId6"/>
    <p:sldLayoutId id="2147483688" r:id="rId7"/>
    <p:sldLayoutId id="2147483689" r:id="rId8"/>
    <p:sldLayoutId id="2147483690" r:id="rId9"/>
    <p:sldLayoutId id="2147483698" r:id="rId10"/>
    <p:sldLayoutId id="2147483691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rgbClr val="002664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400"/>
        </a:spcBef>
        <a:buFontTx/>
        <a:buBlip>
          <a:blip r:embed="rId16"/>
        </a:buBlip>
        <a:defRPr sz="1600" kern="1200">
          <a:solidFill>
            <a:srgbClr val="002664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300"/>
        </a:spcBef>
        <a:buFontTx/>
        <a:buBlip>
          <a:blip r:embed="rId16"/>
        </a:buBlip>
        <a:defRPr sz="1400" kern="1200">
          <a:solidFill>
            <a:srgbClr val="002664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spcBef>
          <a:spcPts val="300"/>
        </a:spcBef>
        <a:buFontTx/>
        <a:buBlip>
          <a:blip r:embed="rId16"/>
        </a:buBlip>
        <a:defRPr sz="1400" kern="1200">
          <a:solidFill>
            <a:srgbClr val="002664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spcBef>
          <a:spcPts val="300"/>
        </a:spcBef>
        <a:buFontTx/>
        <a:buBlip>
          <a:blip r:embed="rId16"/>
        </a:buBlip>
        <a:defRPr sz="1400" kern="1200">
          <a:solidFill>
            <a:srgbClr val="002664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spcBef>
          <a:spcPts val="300"/>
        </a:spcBef>
        <a:buFontTx/>
        <a:buBlip>
          <a:blip r:embed="rId16"/>
        </a:buBlip>
        <a:defRPr sz="1400" kern="1200">
          <a:solidFill>
            <a:srgbClr val="002664"/>
          </a:solidFill>
          <a:latin typeface="+mn-lt"/>
          <a:ea typeface="+mn-ea"/>
          <a:cs typeface="+mn-cs"/>
        </a:defRPr>
      </a:lvl5pPr>
      <a:lvl6pPr marL="1080000" indent="-216000" algn="l" defTabSz="914400" rtl="0" eaLnBrk="1" latinLnBrk="0" hangingPunct="1">
        <a:spcBef>
          <a:spcPts val="300"/>
        </a:spcBef>
        <a:buFontTx/>
        <a:buBlip>
          <a:blip r:embed="rId16"/>
        </a:buBlip>
        <a:defRPr sz="1400" kern="1200" baseline="0">
          <a:solidFill>
            <a:srgbClr val="002664"/>
          </a:solidFill>
          <a:latin typeface="+mn-lt"/>
          <a:ea typeface="+mn-ea"/>
          <a:cs typeface="+mn-cs"/>
        </a:defRPr>
      </a:lvl6pPr>
      <a:lvl7pPr marL="1080000" indent="-216000" algn="l" defTabSz="914400" rtl="0" eaLnBrk="1" latinLnBrk="0" hangingPunct="1">
        <a:spcBef>
          <a:spcPts val="300"/>
        </a:spcBef>
        <a:buFontTx/>
        <a:buBlip>
          <a:blip r:embed="rId16"/>
        </a:buBlip>
        <a:defRPr sz="1400" kern="1200">
          <a:solidFill>
            <a:srgbClr val="002664"/>
          </a:solidFill>
          <a:latin typeface="+mn-lt"/>
          <a:ea typeface="+mn-ea"/>
          <a:cs typeface="+mn-cs"/>
        </a:defRPr>
      </a:lvl7pPr>
      <a:lvl8pPr marL="1080000" indent="-216000" algn="l" defTabSz="914400" rtl="0" eaLnBrk="1" latinLnBrk="0" hangingPunct="1">
        <a:spcBef>
          <a:spcPts val="300"/>
        </a:spcBef>
        <a:buFontTx/>
        <a:buBlip>
          <a:blip r:embed="rId16"/>
        </a:buBlip>
        <a:defRPr sz="1400" kern="1200" baseline="0">
          <a:solidFill>
            <a:srgbClr val="002664"/>
          </a:solidFill>
          <a:latin typeface="+mn-lt"/>
          <a:ea typeface="+mn-ea"/>
          <a:cs typeface="+mn-cs"/>
        </a:defRPr>
      </a:lvl8pPr>
      <a:lvl9pPr marL="1080000" indent="-216000" algn="l" defTabSz="914400" rtl="0" eaLnBrk="1" latinLnBrk="0" hangingPunct="1">
        <a:spcBef>
          <a:spcPts val="300"/>
        </a:spcBef>
        <a:buFontTx/>
        <a:buBlip>
          <a:blip r:embed="rId16"/>
        </a:buBlip>
        <a:defRPr sz="1400" kern="1200">
          <a:solidFill>
            <a:srgbClr val="002664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7"/>
          <a:stretch/>
        </p:blipFill>
        <p:spPr>
          <a:xfrm>
            <a:off x="-36512" y="-36005"/>
            <a:ext cx="6272429" cy="5200043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5220072" y="195486"/>
            <a:ext cx="3456384" cy="864096"/>
          </a:xfrm>
          <a:prstGeom prst="rect">
            <a:avLst/>
          </a:prstGeom>
          <a:solidFill>
            <a:srgbClr val="1D71B8"/>
          </a:solidFill>
        </p:spPr>
        <p:txBody>
          <a:bodyPr vert="horz" lIns="108000" tIns="36000" rIns="36000" bIns="3600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26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dirty="0">
                <a:solidFill>
                  <a:schemeClr val="bg1"/>
                </a:solidFill>
              </a:rPr>
              <a:t>Het wachten is straks voorbij!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217662" y="1149592"/>
            <a:ext cx="3456384" cy="864096"/>
          </a:xfrm>
          <a:prstGeom prst="rect">
            <a:avLst/>
          </a:prstGeom>
          <a:solidFill>
            <a:srgbClr val="1D71B8"/>
          </a:solidFill>
        </p:spPr>
        <p:txBody>
          <a:bodyPr vert="horz" wrap="square" lIns="108000" tIns="36000" rIns="36000" bIns="3600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0026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dirty="0">
                <a:solidFill>
                  <a:schemeClr val="bg1"/>
                </a:solidFill>
              </a:rPr>
              <a:t>Wij zijn binnenkort 24/7 geopend voor herhaalrecepten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5217662" y="3057804"/>
            <a:ext cx="3456384" cy="864096"/>
          </a:xfrm>
          <a:prstGeom prst="rect">
            <a:avLst/>
          </a:prstGeom>
          <a:solidFill>
            <a:srgbClr val="1D71B8"/>
          </a:solidFill>
        </p:spPr>
        <p:txBody>
          <a:bodyPr vert="horz" wrap="square" lIns="108000" tIns="36000" rIns="36000" bIns="3600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0026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dirty="0">
                <a:solidFill>
                  <a:schemeClr val="bg1"/>
                </a:solidFill>
              </a:rPr>
              <a:t>Maak gebruik van </a:t>
            </a:r>
            <a:r>
              <a:rPr lang="nl-NL" sz="1600">
                <a:solidFill>
                  <a:schemeClr val="bg1"/>
                </a:solidFill>
              </a:rPr>
              <a:t>onze geneesmiddelenuitgifte-automaat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217662" y="2103698"/>
            <a:ext cx="3456384" cy="864096"/>
          </a:xfrm>
          <a:prstGeom prst="rect">
            <a:avLst/>
          </a:prstGeom>
          <a:solidFill>
            <a:srgbClr val="1D71B8"/>
          </a:solidFill>
        </p:spPr>
        <p:txBody>
          <a:bodyPr vert="horz" wrap="square" lIns="108000" tIns="36000" rIns="36000" bIns="3600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0026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dirty="0">
                <a:solidFill>
                  <a:schemeClr val="bg1"/>
                </a:solidFill>
              </a:rPr>
              <a:t>Geneesmiddelen ophalen wanneer u wilt; alle dagen van de week, </a:t>
            </a:r>
          </a:p>
          <a:p>
            <a:r>
              <a:rPr lang="nl-NL" sz="1600" dirty="0">
                <a:solidFill>
                  <a:schemeClr val="bg1"/>
                </a:solidFill>
              </a:rPr>
              <a:t>ieder willekeurig tijdstip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5217662" y="4011910"/>
            <a:ext cx="3456384" cy="864096"/>
          </a:xfrm>
          <a:prstGeom prst="rect">
            <a:avLst/>
          </a:prstGeom>
          <a:solidFill>
            <a:srgbClr val="1D71B8"/>
          </a:solidFill>
        </p:spPr>
        <p:txBody>
          <a:bodyPr vert="horz" wrap="square" lIns="108000" tIns="36000" rIns="36000" bIns="3600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0026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dirty="0">
                <a:solidFill>
                  <a:schemeClr val="bg1"/>
                </a:solidFill>
              </a:rPr>
              <a:t>Met een persoonlijke code</a:t>
            </a:r>
          </a:p>
          <a:p>
            <a:r>
              <a:rPr lang="nl-NL" sz="1600" dirty="0">
                <a:solidFill>
                  <a:schemeClr val="bg1"/>
                </a:solidFill>
              </a:rPr>
              <a:t>(per e-mail) 24/7 uw geneesmiddelen ophalen</a:t>
            </a:r>
          </a:p>
        </p:txBody>
      </p:sp>
    </p:spTree>
    <p:extLst>
      <p:ext uri="{BB962C8B-B14F-4D97-AF65-F5344CB8AC3E}">
        <p14:creationId xmlns:p14="http://schemas.microsoft.com/office/powerpoint/2010/main" val="12648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="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14" y="0"/>
            <a:ext cx="7331386" cy="5182964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07504" y="2787774"/>
            <a:ext cx="3960440" cy="864096"/>
          </a:xfrm>
          <a:prstGeom prst="rect">
            <a:avLst/>
          </a:prstGeom>
          <a:solidFill>
            <a:srgbClr val="1D71B8"/>
          </a:solidFill>
        </p:spPr>
        <p:txBody>
          <a:bodyPr vert="horz" wrap="square" lIns="108000" tIns="36000" rIns="36000" bIns="3600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0026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dirty="0">
                <a:solidFill>
                  <a:schemeClr val="bg1"/>
                </a:solidFill>
              </a:rPr>
              <a:t>Interesse? </a:t>
            </a:r>
          </a:p>
          <a:p>
            <a:r>
              <a:rPr lang="nl-NL" sz="1600" dirty="0">
                <a:solidFill>
                  <a:schemeClr val="bg1"/>
                </a:solidFill>
              </a:rPr>
              <a:t>Vul vandaag nog het inschrijfformulier in!</a:t>
            </a:r>
          </a:p>
        </p:txBody>
      </p:sp>
      <p:sp>
        <p:nvSpPr>
          <p:cNvPr id="4" name="Rechthoek 3"/>
          <p:cNvSpPr/>
          <p:nvPr/>
        </p:nvSpPr>
        <p:spPr>
          <a:xfrm>
            <a:off x="4478532" y="0"/>
            <a:ext cx="2109691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533" y="20538"/>
            <a:ext cx="21096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1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ubTitle"/>
</p:tagLst>
</file>

<file path=ppt/theme/theme1.xml><?xml version="1.0" encoding="utf-8"?>
<a:theme xmlns:a="http://schemas.openxmlformats.org/drawingml/2006/main" name="Brocacef Groep">
  <a:themeElements>
    <a:clrScheme name="Brocacef Groep">
      <a:dk1>
        <a:srgbClr val="002664"/>
      </a:dk1>
      <a:lt1>
        <a:srgbClr val="FFFFFF"/>
      </a:lt1>
      <a:dk2>
        <a:srgbClr val="58A618"/>
      </a:dk2>
      <a:lt2>
        <a:srgbClr val="EEF6E8"/>
      </a:lt2>
      <a:accent1>
        <a:srgbClr val="B3BED1"/>
      </a:accent1>
      <a:accent2>
        <a:srgbClr val="002664"/>
      </a:accent2>
      <a:accent3>
        <a:srgbClr val="58A618"/>
      </a:accent3>
      <a:accent4>
        <a:srgbClr val="CDE4BA"/>
      </a:accent4>
      <a:accent5>
        <a:srgbClr val="667DA2"/>
      </a:accent5>
      <a:accent6>
        <a:srgbClr val="9BCA74"/>
      </a:accent6>
      <a:hlink>
        <a:srgbClr val="002664"/>
      </a:hlink>
      <a:folHlink>
        <a:srgbClr val="8093B2"/>
      </a:folHlink>
    </a:clrScheme>
    <a:fontScheme name="Brocace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ocacef - Group.potx" id="{A8C41CFF-2664-4D92-936F-152CE241C356}" vid="{A2797487-E214-4432-8330-A6E3EE2DA49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2c0154-06bd-4b4f-ba87-be09ff3a5621" xsi:nil="true"/>
    <lcf76f155ced4ddcb4097134ff3c332f xmlns="498e1493-eb5d-4357-9629-49e39838f36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74F54C13E90F49AC714B499B9CE7A8" ma:contentTypeVersion="20" ma:contentTypeDescription="Een nieuw document maken." ma:contentTypeScope="" ma:versionID="54537748335c6c198a71b8230f5fba58">
  <xsd:schema xmlns:xsd="http://www.w3.org/2001/XMLSchema" xmlns:xs="http://www.w3.org/2001/XMLSchema" xmlns:p="http://schemas.microsoft.com/office/2006/metadata/properties" xmlns:ns2="498e1493-eb5d-4357-9629-49e39838f36e" xmlns:ns3="a92c0154-06bd-4b4f-ba87-be09ff3a5621" targetNamespace="http://schemas.microsoft.com/office/2006/metadata/properties" ma:root="true" ma:fieldsID="72c9f597e7f057e39c6c5cce268492a7" ns2:_="" ns3:_="">
    <xsd:import namespace="498e1493-eb5d-4357-9629-49e39838f36e"/>
    <xsd:import namespace="a92c0154-06bd-4b4f-ba87-be09ff3a56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8e1493-eb5d-4357-9629-49e39838f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21b10caa-8532-4a8b-acbc-1e046494a3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0154-06bd-4b4f-ba87-be09ff3a562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6600ff5-1092-478b-a717-4b4b74ad547d}" ma:internalName="TaxCatchAll" ma:showField="CatchAllData" ma:web="a92c0154-06bd-4b4f-ba87-be09ff3a56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91946E-DF8A-4FCA-993F-7CA2FCB38BDF}">
  <ds:schemaRefs>
    <ds:schemaRef ds:uri="http://schemas.microsoft.com/office/2006/metadata/properties"/>
    <ds:schemaRef ds:uri="http://schemas.microsoft.com/office/infopath/2007/PartnerControls"/>
    <ds:schemaRef ds:uri="a92c0154-06bd-4b4f-ba87-be09ff3a5621"/>
    <ds:schemaRef ds:uri="498e1493-eb5d-4357-9629-49e39838f36e"/>
  </ds:schemaRefs>
</ds:datastoreItem>
</file>

<file path=customXml/itemProps2.xml><?xml version="1.0" encoding="utf-8"?>
<ds:datastoreItem xmlns:ds="http://schemas.openxmlformats.org/officeDocument/2006/customXml" ds:itemID="{E59612AF-9733-49DC-AD36-B6E3D77E8E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93005A-4C8E-45E1-B81D-246DF2A70A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8e1493-eb5d-4357-9629-49e39838f36e"/>
    <ds:schemaRef ds:uri="a92c0154-06bd-4b4f-ba87-be09ff3a56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Brocacef - Group v1.0</Template>
  <TotalTime>367</TotalTime>
  <Words>54</Words>
  <Application>Microsoft Office PowerPoint</Application>
  <PresentationFormat>Diavoorstelling (16:9)</PresentationFormat>
  <Paragraphs>9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5" baseType="lpstr">
      <vt:lpstr>Arial</vt:lpstr>
      <vt:lpstr>Calibri</vt:lpstr>
      <vt:lpstr>Brocacef Groep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Medicijnen ophalen terwijl het u uitkomt</dc:title>
  <dc:creator>Loo, Hendrik van</dc:creator>
  <dc:description>Template by HQ Solutions BV</dc:description>
  <cp:lastModifiedBy>Apotheek Markelo</cp:lastModifiedBy>
  <cp:revision>26</cp:revision>
  <dcterms:created xsi:type="dcterms:W3CDTF">2017-06-20T10:53:28Z</dcterms:created>
  <dcterms:modified xsi:type="dcterms:W3CDTF">2024-03-11T11:38:36Z</dcterms:modified>
  <cp:version>1.0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Name">
    <vt:lpwstr>BrocacefPP</vt:lpwstr>
  </property>
  <property fmtid="{D5CDD505-2E9C-101B-9397-08002B2CF9AE}" pid="3" name="TemplateVersion">
    <vt:lpwstr>0.1</vt:lpwstr>
  </property>
  <property fmtid="{D5CDD505-2E9C-101B-9397-08002B2CF9AE}" pid="4" name="ContentTypeId">
    <vt:lpwstr>0x0101003B74F54C13E90F49AC714B499B9CE7A8</vt:lpwstr>
  </property>
  <property fmtid="{D5CDD505-2E9C-101B-9397-08002B2CF9AE}" pid="5" name="MediaServiceImageTags">
    <vt:lpwstr/>
  </property>
</Properties>
</file>