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426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410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831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172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05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406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193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932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971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253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77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9C52F-4BC6-4F17-BF0A-AD7FF86021F3}" type="datetimeFigureOut">
              <a:rPr lang="nl-NL" smtClean="0"/>
              <a:t>22-11-2022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EA07-83DF-4EC2-AF6B-6AD786DD18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09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925" y="385762"/>
            <a:ext cx="5010150" cy="6086475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3590924" y="5878285"/>
            <a:ext cx="589189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x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99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Maartje Algera</dc:creator>
  <cp:lastModifiedBy>Maartje Algera</cp:lastModifiedBy>
  <cp:revision>1</cp:revision>
  <dcterms:created xsi:type="dcterms:W3CDTF">2022-11-22T08:45:39Z</dcterms:created>
  <dcterms:modified xsi:type="dcterms:W3CDTF">2022-11-22T08:49:04Z</dcterms:modified>
</cp:coreProperties>
</file>