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055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6782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236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830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642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632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156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191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55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976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6049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1AAE6-F6EF-449B-8E68-BEC979D155BE}" type="datetimeFigureOut">
              <a:rPr lang="nl-NL" smtClean="0"/>
              <a:t>27-10-2023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B3B3A-DF7B-41A1-8A4B-BDFFAF16691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155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6012" y="241300"/>
            <a:ext cx="4600575" cy="624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72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8162" y="2286000"/>
            <a:ext cx="4410075" cy="20574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8162" y="4770437"/>
            <a:ext cx="4476750" cy="542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6202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Breedbeeld</PresentationFormat>
  <Paragraphs>0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Maartje Algera</dc:creator>
  <cp:lastModifiedBy>Maartje Algera</cp:lastModifiedBy>
  <cp:revision>2</cp:revision>
  <dcterms:created xsi:type="dcterms:W3CDTF">2023-10-27T10:29:30Z</dcterms:created>
  <dcterms:modified xsi:type="dcterms:W3CDTF">2023-10-27T10:32:09Z</dcterms:modified>
</cp:coreProperties>
</file>