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3055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6782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2363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8302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6427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632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1566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2191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551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9761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6049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1555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12" y="203200"/>
            <a:ext cx="4600575" cy="6248400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4462" y="2146300"/>
            <a:ext cx="4410075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72152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Maartje Algera</dc:creator>
  <cp:lastModifiedBy>Maartje Algera</cp:lastModifiedBy>
  <cp:revision>1</cp:revision>
  <dcterms:created xsi:type="dcterms:W3CDTF">2023-10-27T10:29:30Z</dcterms:created>
  <dcterms:modified xsi:type="dcterms:W3CDTF">2023-10-27T10:29:43Z</dcterms:modified>
</cp:coreProperties>
</file>