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61B8-ECFE-4C76-806A-E3D556C5484C}" type="datetimeFigureOut">
              <a:rPr lang="nl-NL" smtClean="0"/>
              <a:t>15-12-2021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5DAB-26F0-42D3-BED6-E142BD87C3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8340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61B8-ECFE-4C76-806A-E3D556C5484C}" type="datetimeFigureOut">
              <a:rPr lang="nl-NL" smtClean="0"/>
              <a:t>15-12-2021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5DAB-26F0-42D3-BED6-E142BD87C3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0145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61B8-ECFE-4C76-806A-E3D556C5484C}" type="datetimeFigureOut">
              <a:rPr lang="nl-NL" smtClean="0"/>
              <a:t>15-12-2021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5DAB-26F0-42D3-BED6-E142BD87C3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2119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61B8-ECFE-4C76-806A-E3D556C5484C}" type="datetimeFigureOut">
              <a:rPr lang="nl-NL" smtClean="0"/>
              <a:t>15-12-2021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5DAB-26F0-42D3-BED6-E142BD87C3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96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61B8-ECFE-4C76-806A-E3D556C5484C}" type="datetimeFigureOut">
              <a:rPr lang="nl-NL" smtClean="0"/>
              <a:t>15-12-2021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5DAB-26F0-42D3-BED6-E142BD87C3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8671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61B8-ECFE-4C76-806A-E3D556C5484C}" type="datetimeFigureOut">
              <a:rPr lang="nl-NL" smtClean="0"/>
              <a:t>15-12-2021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5DAB-26F0-42D3-BED6-E142BD87C3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3226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61B8-ECFE-4C76-806A-E3D556C5484C}" type="datetimeFigureOut">
              <a:rPr lang="nl-NL" smtClean="0"/>
              <a:t>15-12-2021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5DAB-26F0-42D3-BED6-E142BD87C3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4551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61B8-ECFE-4C76-806A-E3D556C5484C}" type="datetimeFigureOut">
              <a:rPr lang="nl-NL" smtClean="0"/>
              <a:t>15-12-2021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5DAB-26F0-42D3-BED6-E142BD87C3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8530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61B8-ECFE-4C76-806A-E3D556C5484C}" type="datetimeFigureOut">
              <a:rPr lang="nl-NL" smtClean="0"/>
              <a:t>15-12-2021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5DAB-26F0-42D3-BED6-E142BD87C3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3648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61B8-ECFE-4C76-806A-E3D556C5484C}" type="datetimeFigureOut">
              <a:rPr lang="nl-NL" smtClean="0"/>
              <a:t>15-12-2021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5DAB-26F0-42D3-BED6-E142BD87C3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2862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61B8-ECFE-4C76-806A-E3D556C5484C}" type="datetimeFigureOut">
              <a:rPr lang="nl-NL" smtClean="0"/>
              <a:t>15-12-2021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85DAB-26F0-42D3-BED6-E142BD87C3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0938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F61B8-ECFE-4C76-806A-E3D556C5484C}" type="datetimeFigureOut">
              <a:rPr lang="nl-NL" smtClean="0"/>
              <a:t>15-12-2021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85DAB-26F0-42D3-BED6-E142BD87C3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8377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276" y="36150"/>
            <a:ext cx="8459010" cy="675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48863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Maartje Algera</dc:creator>
  <cp:lastModifiedBy>Maartje Algera</cp:lastModifiedBy>
  <cp:revision>1</cp:revision>
  <dcterms:created xsi:type="dcterms:W3CDTF">2021-12-15T16:03:03Z</dcterms:created>
  <dcterms:modified xsi:type="dcterms:W3CDTF">2021-12-15T16:03:16Z</dcterms:modified>
</cp:coreProperties>
</file>