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3F75-E0D9-4A40-9B9D-D039E3DF3343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6EC0-B97C-4EDE-A648-7E8B2B03A0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9127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3F75-E0D9-4A40-9B9D-D039E3DF3343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6EC0-B97C-4EDE-A648-7E8B2B03A0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2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3F75-E0D9-4A40-9B9D-D039E3DF3343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6EC0-B97C-4EDE-A648-7E8B2B03A0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414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3F75-E0D9-4A40-9B9D-D039E3DF3343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6EC0-B97C-4EDE-A648-7E8B2B03A0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4134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3F75-E0D9-4A40-9B9D-D039E3DF3343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6EC0-B97C-4EDE-A648-7E8B2B03A0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513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3F75-E0D9-4A40-9B9D-D039E3DF3343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6EC0-B97C-4EDE-A648-7E8B2B03A0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2877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3F75-E0D9-4A40-9B9D-D039E3DF3343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6EC0-B97C-4EDE-A648-7E8B2B03A0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2679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3F75-E0D9-4A40-9B9D-D039E3DF3343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6EC0-B97C-4EDE-A648-7E8B2B03A0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649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3F75-E0D9-4A40-9B9D-D039E3DF3343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6EC0-B97C-4EDE-A648-7E8B2B03A0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5790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3F75-E0D9-4A40-9B9D-D039E3DF3343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6EC0-B97C-4EDE-A648-7E8B2B03A0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603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3F75-E0D9-4A40-9B9D-D039E3DF3343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6EC0-B97C-4EDE-A648-7E8B2B03A0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8056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B3F75-E0D9-4A40-9B9D-D039E3DF3343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76EC0-B97C-4EDE-A648-7E8B2B03A0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525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ep 6"/>
          <p:cNvGrpSpPr/>
          <p:nvPr/>
        </p:nvGrpSpPr>
        <p:grpSpPr>
          <a:xfrm>
            <a:off x="3015051" y="998324"/>
            <a:ext cx="6553200" cy="4762500"/>
            <a:chOff x="1869992" y="537005"/>
            <a:chExt cx="6553200" cy="4762500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9992" y="537005"/>
              <a:ext cx="6553200" cy="4762500"/>
            </a:xfrm>
            <a:prstGeom prst="rect">
              <a:avLst/>
            </a:prstGeom>
          </p:spPr>
        </p:pic>
        <p:sp>
          <p:nvSpPr>
            <p:cNvPr id="5" name="Tekstvak 4"/>
            <p:cNvSpPr txBox="1"/>
            <p:nvPr/>
          </p:nvSpPr>
          <p:spPr>
            <a:xfrm>
              <a:off x="1869992" y="3871785"/>
              <a:ext cx="28173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11 april van 12:00 tot 17:00</a:t>
              </a:r>
              <a:endParaRPr lang="nl-NL" dirty="0"/>
            </a:p>
          </p:txBody>
        </p:sp>
      </p:grpSp>
    </p:spTree>
    <p:extLst>
      <p:ext uri="{BB962C8B-B14F-4D97-AF65-F5344CB8AC3E}">
        <p14:creationId xmlns:p14="http://schemas.microsoft.com/office/powerpoint/2010/main" val="3725698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368" y="1146604"/>
            <a:ext cx="7544268" cy="4397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7215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</Words>
  <Application>Microsoft Office PowerPoint</Application>
  <PresentationFormat>Breedbeeld</PresentationFormat>
  <Paragraphs>1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Maartje Algera</dc:creator>
  <cp:lastModifiedBy>Maartje Algera</cp:lastModifiedBy>
  <cp:revision>2</cp:revision>
  <dcterms:created xsi:type="dcterms:W3CDTF">2022-03-09T10:17:25Z</dcterms:created>
  <dcterms:modified xsi:type="dcterms:W3CDTF">2022-03-09T10:24:53Z</dcterms:modified>
</cp:coreProperties>
</file>