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74" r:id="rId11"/>
    <p:sldId id="262" r:id="rId12"/>
    <p:sldId id="26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</p:sldIdLst>
  <p:sldSz cx="10407650" cy="6854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2" userDrawn="1">
          <p15:clr>
            <a:srgbClr val="A4A3A4"/>
          </p15:clr>
        </p15:guide>
        <p15:guide id="2" pos="3278" userDrawn="1">
          <p15:clr>
            <a:srgbClr val="A4A3A4"/>
          </p15:clr>
        </p15:guide>
        <p15:guide id="3" orient="horz" pos="3883" userDrawn="1">
          <p15:clr>
            <a:srgbClr val="A4A3A4"/>
          </p15:clr>
        </p15:guide>
        <p15:guide id="4" pos="4904" userDrawn="1">
          <p15:clr>
            <a:srgbClr val="A4A3A4"/>
          </p15:clr>
        </p15:guide>
        <p15:guide id="5" orient="horz" pos="1116" userDrawn="1">
          <p15:clr>
            <a:srgbClr val="A4A3A4"/>
          </p15:clr>
        </p15:guide>
        <p15:guide id="6" orient="horz" pos="2658" userDrawn="1">
          <p15:clr>
            <a:srgbClr val="A4A3A4"/>
          </p15:clr>
        </p15:guide>
        <p15:guide id="7" orient="horz" pos="3633" userDrawn="1">
          <p15:clr>
            <a:srgbClr val="A4A3A4"/>
          </p15:clr>
        </p15:guide>
        <p15:guide id="8" pos="6317" userDrawn="1">
          <p15:clr>
            <a:srgbClr val="A4A3A4"/>
          </p15:clr>
        </p15:guide>
        <p15:guide id="9" pos="61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511"/>
    <a:srgbClr val="DB9800"/>
    <a:srgbClr val="96569D"/>
    <a:srgbClr val="8E5CA4"/>
    <a:srgbClr val="D6193E"/>
    <a:srgbClr val="E72E3E"/>
    <a:srgbClr val="002664"/>
    <a:srgbClr val="E9303E"/>
    <a:srgbClr val="C3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8349F-2BCE-4EEB-B0C5-E5B8C0F9D703}" v="4" dt="2019-12-16T12:07:17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050" y="102"/>
      </p:cViewPr>
      <p:guideLst>
        <p:guide orient="horz" pos="2522"/>
        <p:guide pos="3278"/>
        <p:guide orient="horz" pos="3883"/>
        <p:guide pos="4904"/>
        <p:guide orient="horz" pos="1116"/>
        <p:guide orient="horz" pos="2658"/>
        <p:guide orient="horz" pos="3633"/>
        <p:guide pos="6317"/>
        <p:guide pos="6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ine Quix | Ad Channel BV" userId="3defdf41-3a12-4ec3-b1ce-f7a7595ab3ec" providerId="ADAL" clId="{D0C8349F-2BCE-4EEB-B0C5-E5B8C0F9D703}"/>
    <pc:docChg chg="modSld">
      <pc:chgData name="Lauraine Quix | Ad Channel BV" userId="3defdf41-3a12-4ec3-b1ce-f7a7595ab3ec" providerId="ADAL" clId="{D0C8349F-2BCE-4EEB-B0C5-E5B8C0F9D703}" dt="2019-12-16T12:07:17.908" v="3" actId="20577"/>
      <pc:docMkLst>
        <pc:docMk/>
      </pc:docMkLst>
      <pc:sldChg chg="modSp">
        <pc:chgData name="Lauraine Quix | Ad Channel BV" userId="3defdf41-3a12-4ec3-b1ce-f7a7595ab3ec" providerId="ADAL" clId="{D0C8349F-2BCE-4EEB-B0C5-E5B8C0F9D703}" dt="2019-12-16T12:07:17.908" v="3" actId="20577"/>
        <pc:sldMkLst>
          <pc:docMk/>
          <pc:sldMk cId="5354451" sldId="258"/>
        </pc:sldMkLst>
        <pc:spChg chg="mod">
          <ac:chgData name="Lauraine Quix | Ad Channel BV" userId="3defdf41-3a12-4ec3-b1ce-f7a7595ab3ec" providerId="ADAL" clId="{D0C8349F-2BCE-4EEB-B0C5-E5B8C0F9D703}" dt="2019-12-16T12:07:17.908" v="3" actId="20577"/>
          <ac:spMkLst>
            <pc:docMk/>
            <pc:sldMk cId="5354451" sldId="258"/>
            <ac:spMk id="17" creationId="{FBA22956-12F3-4E39-83F3-622EB6B780C7}"/>
          </ac:spMkLst>
        </pc:spChg>
      </pc:sldChg>
    </pc:docChg>
  </pc:docChgLst>
  <pc:docChgLst>
    <pc:chgData name="Jeroen de Grave | Ad Channel BV" userId="990308ea-7fea-4228-ad54-1642926af4a0" providerId="ADAL" clId="{F3CE943C-57B2-460D-A4D0-09ABEC290506}"/>
    <pc:docChg chg="undo redo custSel addSld delSld modSld">
      <pc:chgData name="Jeroen de Grave | Ad Channel BV" userId="990308ea-7fea-4228-ad54-1642926af4a0" providerId="ADAL" clId="{F3CE943C-57B2-460D-A4D0-09ABEC290506}" dt="2019-11-22T15:56:13.365" v="2103" actId="1038"/>
      <pc:docMkLst>
        <pc:docMk/>
      </pc:docMkLst>
      <pc:sldChg chg="modSp">
        <pc:chgData name="Jeroen de Grave | Ad Channel BV" userId="990308ea-7fea-4228-ad54-1642926af4a0" providerId="ADAL" clId="{F3CE943C-57B2-460D-A4D0-09ABEC290506}" dt="2019-11-22T15:56:13.365" v="2103" actId="1038"/>
        <pc:sldMkLst>
          <pc:docMk/>
          <pc:sldMk cId="3986606305" sldId="256"/>
        </pc:sldMkLst>
        <pc:spChg chg="mod">
          <ac:chgData name="Jeroen de Grave | Ad Channel BV" userId="990308ea-7fea-4228-ad54-1642926af4a0" providerId="ADAL" clId="{F3CE943C-57B2-460D-A4D0-09ABEC290506}" dt="2019-11-22T15:56:13.365" v="2103" actId="1038"/>
          <ac:spMkLst>
            <pc:docMk/>
            <pc:sldMk cId="3986606305" sldId="256"/>
            <ac:spMk id="4" creationId="{DEB1804E-A2F4-485E-9B55-A17B98646B6B}"/>
          </ac:spMkLst>
        </pc:spChg>
      </pc:sldChg>
      <pc:sldChg chg="addSp delSp modSp delAnim modAnim">
        <pc:chgData name="Jeroen de Grave | Ad Channel BV" userId="990308ea-7fea-4228-ad54-1642926af4a0" providerId="ADAL" clId="{F3CE943C-57B2-460D-A4D0-09ABEC290506}" dt="2019-11-22T13:11:20.617" v="1941" actId="1037"/>
        <pc:sldMkLst>
          <pc:docMk/>
          <pc:sldMk cId="2134760263" sldId="257"/>
        </pc:sldMkLst>
        <pc:picChg chg="del mod">
          <ac:chgData name="Jeroen de Grave | Ad Channel BV" userId="990308ea-7fea-4228-ad54-1642926af4a0" providerId="ADAL" clId="{F3CE943C-57B2-460D-A4D0-09ABEC290506}" dt="2019-11-21T10:29:32.759" v="55" actId="478"/>
          <ac:picMkLst>
            <pc:docMk/>
            <pc:sldMk cId="2134760263" sldId="257"/>
            <ac:picMk id="3" creationId="{227CF85A-C460-48A9-B1E8-83199226A23E}"/>
          </ac:picMkLst>
        </pc:picChg>
        <pc:picChg chg="add mod">
          <ac:chgData name="Jeroen de Grave | Ad Channel BV" userId="990308ea-7fea-4228-ad54-1642926af4a0" providerId="ADAL" clId="{F3CE943C-57B2-460D-A4D0-09ABEC290506}" dt="2019-11-21T10:20:18.744" v="14" actId="14100"/>
          <ac:picMkLst>
            <pc:docMk/>
            <pc:sldMk cId="2134760263" sldId="257"/>
            <ac:picMk id="5" creationId="{2E8B4918-7026-4585-845B-301E64E2E6E1}"/>
          </ac:picMkLst>
        </pc:picChg>
        <pc:picChg chg="add mod">
          <ac:chgData name="Jeroen de Grave | Ad Channel BV" userId="990308ea-7fea-4228-ad54-1642926af4a0" providerId="ADAL" clId="{F3CE943C-57B2-460D-A4D0-09ABEC290506}" dt="2019-11-21T10:27:54.876" v="33" actId="1076"/>
          <ac:picMkLst>
            <pc:docMk/>
            <pc:sldMk cId="2134760263" sldId="257"/>
            <ac:picMk id="8" creationId="{537681C7-BAB1-4AE7-889A-D194BA008283}"/>
          </ac:picMkLst>
        </pc:picChg>
        <pc:picChg chg="add mod">
          <ac:chgData name="Jeroen de Grave | Ad Channel BV" userId="990308ea-7fea-4228-ad54-1642926af4a0" providerId="ADAL" clId="{F3CE943C-57B2-460D-A4D0-09ABEC290506}" dt="2019-11-22T13:11:20.617" v="1941" actId="1037"/>
          <ac:picMkLst>
            <pc:docMk/>
            <pc:sldMk cId="2134760263" sldId="257"/>
            <ac:picMk id="10" creationId="{1645B5BF-2CE9-4618-BD3D-48A7E60A551D}"/>
          </ac:picMkLst>
        </pc:picChg>
        <pc:picChg chg="del">
          <ac:chgData name="Jeroen de Grave | Ad Channel BV" userId="990308ea-7fea-4228-ad54-1642926af4a0" providerId="ADAL" clId="{F3CE943C-57B2-460D-A4D0-09ABEC290506}" dt="2019-11-21T10:19:24.178" v="3" actId="478"/>
          <ac:picMkLst>
            <pc:docMk/>
            <pc:sldMk cId="2134760263" sldId="257"/>
            <ac:picMk id="11" creationId="{FF67059D-7F7E-4E2B-90B8-CE9DB7A0D4C3}"/>
          </ac:picMkLst>
        </pc:picChg>
        <pc:picChg chg="add mod">
          <ac:chgData name="Jeroen de Grave | Ad Channel BV" userId="990308ea-7fea-4228-ad54-1642926af4a0" providerId="ADAL" clId="{F3CE943C-57B2-460D-A4D0-09ABEC290506}" dt="2019-11-21T10:29:20.212" v="54" actId="1076"/>
          <ac:picMkLst>
            <pc:docMk/>
            <pc:sldMk cId="2134760263" sldId="257"/>
            <ac:picMk id="13" creationId="{56E75560-7381-48A2-A9E7-0DD46C547370}"/>
          </ac:picMkLst>
        </pc:picChg>
      </pc:sldChg>
      <pc:sldChg chg="addSp delSp modSp addAnim delAnim modAnim">
        <pc:chgData name="Jeroen de Grave | Ad Channel BV" userId="990308ea-7fea-4228-ad54-1642926af4a0" providerId="ADAL" clId="{F3CE943C-57B2-460D-A4D0-09ABEC290506}" dt="2019-11-21T10:39:49.284" v="395" actId="478"/>
        <pc:sldMkLst>
          <pc:docMk/>
          <pc:sldMk cId="5354451" sldId="258"/>
        </pc:sldMkLst>
        <pc:spChg chg="mod">
          <ac:chgData name="Jeroen de Grave | Ad Channel BV" userId="990308ea-7fea-4228-ad54-1642926af4a0" providerId="ADAL" clId="{F3CE943C-57B2-460D-A4D0-09ABEC290506}" dt="2019-11-21T10:30:50.548" v="58" actId="1076"/>
          <ac:spMkLst>
            <pc:docMk/>
            <pc:sldMk cId="5354451" sldId="258"/>
            <ac:spMk id="8" creationId="{EFC8F8FD-B5FA-40C5-A432-D2267CDBE1B7}"/>
          </ac:spMkLst>
        </pc:spChg>
        <pc:spChg chg="mod">
          <ac:chgData name="Jeroen de Grave | Ad Channel BV" userId="990308ea-7fea-4228-ad54-1642926af4a0" providerId="ADAL" clId="{F3CE943C-57B2-460D-A4D0-09ABEC290506}" dt="2019-11-21T10:34:55.900" v="136" actId="20577"/>
          <ac:spMkLst>
            <pc:docMk/>
            <pc:sldMk cId="5354451" sldId="258"/>
            <ac:spMk id="9" creationId="{848A119C-B79A-48D5-B3F1-B020DD8B0462}"/>
          </ac:spMkLst>
        </pc:spChg>
        <pc:spChg chg="mod">
          <ac:chgData name="Jeroen de Grave | Ad Channel BV" userId="990308ea-7fea-4228-ad54-1642926af4a0" providerId="ADAL" clId="{F3CE943C-57B2-460D-A4D0-09ABEC290506}" dt="2019-11-21T10:36:22.018" v="214" actId="20577"/>
          <ac:spMkLst>
            <pc:docMk/>
            <pc:sldMk cId="5354451" sldId="258"/>
            <ac:spMk id="13" creationId="{6886FDD1-D09E-46C7-9D2D-C074968DC8D9}"/>
          </ac:spMkLst>
        </pc:spChg>
        <pc:spChg chg="add mod">
          <ac:chgData name="Jeroen de Grave | Ad Channel BV" userId="990308ea-7fea-4228-ad54-1642926af4a0" providerId="ADAL" clId="{F3CE943C-57B2-460D-A4D0-09ABEC290506}" dt="2019-11-21T10:39:10.767" v="394" actId="255"/>
          <ac:spMkLst>
            <pc:docMk/>
            <pc:sldMk cId="5354451" sldId="258"/>
            <ac:spMk id="14" creationId="{5CDDE704-A133-48DD-853E-145AE7AE3FC0}"/>
          </ac:spMkLst>
        </pc:spChg>
        <pc:spChg chg="add del mod">
          <ac:chgData name="Jeroen de Grave | Ad Channel BV" userId="990308ea-7fea-4228-ad54-1642926af4a0" providerId="ADAL" clId="{F3CE943C-57B2-460D-A4D0-09ABEC290506}" dt="2019-11-21T10:38:04.177" v="303" actId="20577"/>
          <ac:spMkLst>
            <pc:docMk/>
            <pc:sldMk cId="5354451" sldId="258"/>
            <ac:spMk id="17" creationId="{FBA22956-12F3-4E39-83F3-622EB6B780C7}"/>
          </ac:spMkLst>
        </pc:spChg>
        <pc:spChg chg="del">
          <ac:chgData name="Jeroen de Grave | Ad Channel BV" userId="990308ea-7fea-4228-ad54-1642926af4a0" providerId="ADAL" clId="{F3CE943C-57B2-460D-A4D0-09ABEC290506}" dt="2019-11-21T10:37:14.907" v="221" actId="478"/>
          <ac:spMkLst>
            <pc:docMk/>
            <pc:sldMk cId="5354451" sldId="258"/>
            <ac:spMk id="18" creationId="{DE6111BC-1D8D-49EF-B566-9E22B969EB51}"/>
          </ac:spMkLst>
        </pc:spChg>
        <pc:picChg chg="mod">
          <ac:chgData name="Jeroen de Grave | Ad Channel BV" userId="990308ea-7fea-4228-ad54-1642926af4a0" providerId="ADAL" clId="{F3CE943C-57B2-460D-A4D0-09ABEC290506}" dt="2019-11-21T10:36:35.359" v="215" actId="1076"/>
          <ac:picMkLst>
            <pc:docMk/>
            <pc:sldMk cId="5354451" sldId="258"/>
            <ac:picMk id="3" creationId="{5187926C-B7AB-4EBF-A234-9A3856E3D0DC}"/>
          </ac:picMkLst>
        </pc:picChg>
        <pc:picChg chg="add del mod ord">
          <ac:chgData name="Jeroen de Grave | Ad Channel BV" userId="990308ea-7fea-4228-ad54-1642926af4a0" providerId="ADAL" clId="{F3CE943C-57B2-460D-A4D0-09ABEC290506}" dt="2019-11-21T10:39:49.284" v="395" actId="478"/>
          <ac:picMkLst>
            <pc:docMk/>
            <pc:sldMk cId="5354451" sldId="258"/>
            <ac:picMk id="4" creationId="{6571C0A8-94C7-47E8-94F2-C97D9A3FF9B9}"/>
          </ac:picMkLst>
        </pc:picChg>
        <pc:picChg chg="mod">
          <ac:chgData name="Jeroen de Grave | Ad Channel BV" userId="990308ea-7fea-4228-ad54-1642926af4a0" providerId="ADAL" clId="{F3CE943C-57B2-460D-A4D0-09ABEC290506}" dt="2019-11-21T10:36:51.305" v="217" actId="1076"/>
          <ac:picMkLst>
            <pc:docMk/>
            <pc:sldMk cId="5354451" sldId="258"/>
            <ac:picMk id="12" creationId="{B914AE07-2DBC-4257-923D-54A5A652BD97}"/>
          </ac:picMkLst>
        </pc:picChg>
        <pc:picChg chg="del">
          <ac:chgData name="Jeroen de Grave | Ad Channel BV" userId="990308ea-7fea-4228-ad54-1642926af4a0" providerId="ADAL" clId="{F3CE943C-57B2-460D-A4D0-09ABEC290506}" dt="2019-11-21T10:36:54.724" v="218" actId="478"/>
          <ac:picMkLst>
            <pc:docMk/>
            <pc:sldMk cId="5354451" sldId="258"/>
            <ac:picMk id="15" creationId="{1EBC3348-81B5-4CD8-BA35-4D4170E8EE1F}"/>
          </ac:picMkLst>
        </pc:picChg>
      </pc:sldChg>
      <pc:sldChg chg="addSp delSp modSp delAnim modAnim">
        <pc:chgData name="Jeroen de Grave | Ad Channel BV" userId="990308ea-7fea-4228-ad54-1642926af4a0" providerId="ADAL" clId="{F3CE943C-57B2-460D-A4D0-09ABEC290506}" dt="2019-11-22T13:23:51.754" v="2097" actId="1038"/>
        <pc:sldMkLst>
          <pc:docMk/>
          <pc:sldMk cId="1567291232" sldId="259"/>
        </pc:sldMkLst>
        <pc:spChg chg="add del">
          <ac:chgData name="Jeroen de Grave | Ad Channel BV" userId="990308ea-7fea-4228-ad54-1642926af4a0" providerId="ADAL" clId="{F3CE943C-57B2-460D-A4D0-09ABEC290506}" dt="2019-11-21T10:41:47.352" v="403"/>
          <ac:spMkLst>
            <pc:docMk/>
            <pc:sldMk cId="1567291232" sldId="259"/>
            <ac:spMk id="4" creationId="{DD39A17E-5254-4F22-A969-2A8C9BB55DAF}"/>
          </ac:spMkLst>
        </pc:spChg>
        <pc:picChg chg="add del mod ord">
          <ac:chgData name="Jeroen de Grave | Ad Channel BV" userId="990308ea-7fea-4228-ad54-1642926af4a0" providerId="ADAL" clId="{F3CE943C-57B2-460D-A4D0-09ABEC290506}" dt="2019-11-21T13:41:57.221" v="1028" actId="478"/>
          <ac:picMkLst>
            <pc:docMk/>
            <pc:sldMk cId="1567291232" sldId="259"/>
            <ac:picMk id="3" creationId="{ABA5CA51-63A1-4EBE-9FF9-6F476B523B68}"/>
          </ac:picMkLst>
        </pc:picChg>
        <pc:picChg chg="del">
          <ac:chgData name="Jeroen de Grave | Ad Channel BV" userId="990308ea-7fea-4228-ad54-1642926af4a0" providerId="ADAL" clId="{F3CE943C-57B2-460D-A4D0-09ABEC290506}" dt="2019-11-21T10:41:15.128" v="401" actId="478"/>
          <ac:picMkLst>
            <pc:docMk/>
            <pc:sldMk cId="1567291232" sldId="259"/>
            <ac:picMk id="5" creationId="{D645EFF1-7DB9-4E71-8B47-0BA6493BE1A9}"/>
          </ac:picMkLst>
        </pc:picChg>
        <pc:picChg chg="del">
          <ac:chgData name="Jeroen de Grave | Ad Channel BV" userId="990308ea-7fea-4228-ad54-1642926af4a0" providerId="ADAL" clId="{F3CE943C-57B2-460D-A4D0-09ABEC290506}" dt="2019-11-21T10:40:44.018" v="396" actId="478"/>
          <ac:picMkLst>
            <pc:docMk/>
            <pc:sldMk cId="1567291232" sldId="259"/>
            <ac:picMk id="7" creationId="{1843950B-45CA-4024-ACEC-274B25844AAE}"/>
          </ac:picMkLst>
        </pc:picChg>
        <pc:picChg chg="add del mod">
          <ac:chgData name="Jeroen de Grave | Ad Channel BV" userId="990308ea-7fea-4228-ad54-1642926af4a0" providerId="ADAL" clId="{F3CE943C-57B2-460D-A4D0-09ABEC290506}" dt="2019-11-21T10:42:17.947" v="411"/>
          <ac:picMkLst>
            <pc:docMk/>
            <pc:sldMk cId="1567291232" sldId="259"/>
            <ac:picMk id="9" creationId="{3D1EF5A8-5D50-4ACE-BE27-7D36383607BC}"/>
          </ac:picMkLst>
        </pc:picChg>
        <pc:picChg chg="add">
          <ac:chgData name="Jeroen de Grave | Ad Channel BV" userId="990308ea-7fea-4228-ad54-1642926af4a0" providerId="ADAL" clId="{F3CE943C-57B2-460D-A4D0-09ABEC290506}" dt="2019-11-22T13:11:40.147" v="1943"/>
          <ac:picMkLst>
            <pc:docMk/>
            <pc:sldMk cId="1567291232" sldId="259"/>
            <ac:picMk id="9" creationId="{B3AE8BF2-665C-4397-AAB4-1029F82211B2}"/>
          </ac:picMkLst>
        </pc:picChg>
        <pc:picChg chg="add del">
          <ac:chgData name="Jeroen de Grave | Ad Channel BV" userId="990308ea-7fea-4228-ad54-1642926af4a0" providerId="ADAL" clId="{F3CE943C-57B2-460D-A4D0-09ABEC290506}" dt="2019-11-22T13:11:38.242" v="1942" actId="478"/>
          <ac:picMkLst>
            <pc:docMk/>
            <pc:sldMk cId="1567291232" sldId="259"/>
            <ac:picMk id="11" creationId="{7D7CBDCE-EC29-4A62-A413-19ADE91DFD9B}"/>
          </ac:picMkLst>
        </pc:picChg>
        <pc:picChg chg="add mod">
          <ac:chgData name="Jeroen de Grave | Ad Channel BV" userId="990308ea-7fea-4228-ad54-1642926af4a0" providerId="ADAL" clId="{F3CE943C-57B2-460D-A4D0-09ABEC290506}" dt="2019-11-21T13:26:16.316" v="817" actId="1037"/>
          <ac:picMkLst>
            <pc:docMk/>
            <pc:sldMk cId="1567291232" sldId="259"/>
            <ac:picMk id="12" creationId="{508944E9-8FD0-498E-82B9-96FA44A90C26}"/>
          </ac:picMkLst>
        </pc:picChg>
        <pc:picChg chg="add mod">
          <ac:chgData name="Jeroen de Grave | Ad Channel BV" userId="990308ea-7fea-4228-ad54-1642926af4a0" providerId="ADAL" clId="{F3CE943C-57B2-460D-A4D0-09ABEC290506}" dt="2019-11-21T13:39:59.346" v="979" actId="14100"/>
          <ac:picMkLst>
            <pc:docMk/>
            <pc:sldMk cId="1567291232" sldId="259"/>
            <ac:picMk id="13" creationId="{EE43F0BA-B5E2-4248-8435-DF37E0BB4D4F}"/>
          </ac:picMkLst>
        </pc:picChg>
        <pc:picChg chg="add mod">
          <ac:chgData name="Jeroen de Grave | Ad Channel BV" userId="990308ea-7fea-4228-ad54-1642926af4a0" providerId="ADAL" clId="{F3CE943C-57B2-460D-A4D0-09ABEC290506}" dt="2019-11-22T13:23:51.754" v="2097" actId="1038"/>
          <ac:picMkLst>
            <pc:docMk/>
            <pc:sldMk cId="1567291232" sldId="259"/>
            <ac:picMk id="15" creationId="{5B1B13C4-6BBC-49B2-B921-2E37BB33A000}"/>
          </ac:picMkLst>
        </pc:picChg>
      </pc:sldChg>
      <pc:sldChg chg="addSp delSp modSp modAnim">
        <pc:chgData name="Jeroen de Grave | Ad Channel BV" userId="990308ea-7fea-4228-ad54-1642926af4a0" providerId="ADAL" clId="{F3CE943C-57B2-460D-A4D0-09ABEC290506}" dt="2019-11-21T10:55:33.834" v="664" actId="478"/>
        <pc:sldMkLst>
          <pc:docMk/>
          <pc:sldMk cId="892450390" sldId="260"/>
        </pc:sldMkLst>
        <pc:spChg chg="mod">
          <ac:chgData name="Jeroen de Grave | Ad Channel BV" userId="990308ea-7fea-4228-ad54-1642926af4a0" providerId="ADAL" clId="{F3CE943C-57B2-460D-A4D0-09ABEC290506}" dt="2019-11-21T10:48:06.354" v="415" actId="1076"/>
          <ac:spMkLst>
            <pc:docMk/>
            <pc:sldMk cId="892450390" sldId="260"/>
            <ac:spMk id="2" creationId="{FCA3EBFD-A90B-4023-8DDB-C14398157BAB}"/>
          </ac:spMkLst>
        </pc:spChg>
        <pc:spChg chg="mod">
          <ac:chgData name="Jeroen de Grave | Ad Channel BV" userId="990308ea-7fea-4228-ad54-1642926af4a0" providerId="ADAL" clId="{F3CE943C-57B2-460D-A4D0-09ABEC290506}" dt="2019-11-21T10:49:28.086" v="503" actId="1038"/>
          <ac:spMkLst>
            <pc:docMk/>
            <pc:sldMk cId="892450390" sldId="260"/>
            <ac:spMk id="9" creationId="{822B19EF-BBA5-4A82-803E-F8C48EDDEEB9}"/>
          </ac:spMkLst>
        </pc:spChg>
        <pc:spChg chg="mod">
          <ac:chgData name="Jeroen de Grave | Ad Channel BV" userId="990308ea-7fea-4228-ad54-1642926af4a0" providerId="ADAL" clId="{F3CE943C-57B2-460D-A4D0-09ABEC290506}" dt="2019-11-21T10:51:12.324" v="655" actId="1035"/>
          <ac:spMkLst>
            <pc:docMk/>
            <pc:sldMk cId="892450390" sldId="260"/>
            <ac:spMk id="10" creationId="{DF88424D-80D3-4E9D-9E84-36026B544EEC}"/>
          </ac:spMkLst>
        </pc:spChg>
        <pc:picChg chg="add del mod ord">
          <ac:chgData name="Jeroen de Grave | Ad Channel BV" userId="990308ea-7fea-4228-ad54-1642926af4a0" providerId="ADAL" clId="{F3CE943C-57B2-460D-A4D0-09ABEC290506}" dt="2019-11-21T10:55:33.834" v="664" actId="478"/>
          <ac:picMkLst>
            <pc:docMk/>
            <pc:sldMk cId="892450390" sldId="260"/>
            <ac:picMk id="4" creationId="{CD4B6266-E164-478C-9D35-36122452C250}"/>
          </ac:picMkLst>
        </pc:picChg>
      </pc:sldChg>
      <pc:sldChg chg="addSp delSp modSp delAnim modAnim">
        <pc:chgData name="Jeroen de Grave | Ad Channel BV" userId="990308ea-7fea-4228-ad54-1642926af4a0" providerId="ADAL" clId="{F3CE943C-57B2-460D-A4D0-09ABEC290506}" dt="2019-11-22T13:23:45.539" v="2095" actId="1035"/>
        <pc:sldMkLst>
          <pc:docMk/>
          <pc:sldMk cId="4274245857" sldId="261"/>
        </pc:sldMkLst>
        <pc:picChg chg="add del mod ord">
          <ac:chgData name="Jeroen de Grave | Ad Channel BV" userId="990308ea-7fea-4228-ad54-1642926af4a0" providerId="ADAL" clId="{F3CE943C-57B2-460D-A4D0-09ABEC290506}" dt="2019-11-21T13:52:05.174" v="1057" actId="478"/>
          <ac:picMkLst>
            <pc:docMk/>
            <pc:sldMk cId="4274245857" sldId="261"/>
            <ac:picMk id="3" creationId="{A8C64D09-AAD7-4EBB-B02F-374FFBC05B48}"/>
          </ac:picMkLst>
        </pc:picChg>
        <pc:picChg chg="add mod">
          <ac:chgData name="Jeroen de Grave | Ad Channel BV" userId="990308ea-7fea-4228-ad54-1642926af4a0" providerId="ADAL" clId="{F3CE943C-57B2-460D-A4D0-09ABEC290506}" dt="2019-11-21T13:50:52.742" v="1033" actId="14100"/>
          <ac:picMkLst>
            <pc:docMk/>
            <pc:sldMk cId="4274245857" sldId="261"/>
            <ac:picMk id="5" creationId="{F728D8B1-B551-4349-A7EA-672B6A66FB0B}"/>
          </ac:picMkLst>
        </pc:picChg>
        <pc:picChg chg="add del">
          <ac:chgData name="Jeroen de Grave | Ad Channel BV" userId="990308ea-7fea-4228-ad54-1642926af4a0" providerId="ADAL" clId="{F3CE943C-57B2-460D-A4D0-09ABEC290506}" dt="2019-11-22T13:11:46.549" v="1944" actId="478"/>
          <ac:picMkLst>
            <pc:docMk/>
            <pc:sldMk cId="4274245857" sldId="261"/>
            <ac:picMk id="8" creationId="{59E08891-CBA6-4D87-917C-189654FCC73B}"/>
          </ac:picMkLst>
        </pc:picChg>
        <pc:picChg chg="add">
          <ac:chgData name="Jeroen de Grave | Ad Channel BV" userId="990308ea-7fea-4228-ad54-1642926af4a0" providerId="ADAL" clId="{F3CE943C-57B2-460D-A4D0-09ABEC290506}" dt="2019-11-21T13:32:44.585" v="861"/>
          <ac:picMkLst>
            <pc:docMk/>
            <pc:sldMk cId="4274245857" sldId="261"/>
            <ac:picMk id="9" creationId="{4FEEDF91-291A-4B90-A8EF-B2CDDB48E0EE}"/>
          </ac:picMkLst>
        </pc:picChg>
        <pc:picChg chg="add">
          <ac:chgData name="Jeroen de Grave | Ad Channel BV" userId="990308ea-7fea-4228-ad54-1642926af4a0" providerId="ADAL" clId="{F3CE943C-57B2-460D-A4D0-09ABEC290506}" dt="2019-11-22T13:11:47.481" v="1945"/>
          <ac:picMkLst>
            <pc:docMk/>
            <pc:sldMk cId="4274245857" sldId="261"/>
            <ac:picMk id="10" creationId="{A12B3ABE-1180-4FE4-9751-F935A0C93532}"/>
          </ac:picMkLst>
        </pc:picChg>
        <pc:picChg chg="add mod ord">
          <ac:chgData name="Jeroen de Grave | Ad Channel BV" userId="990308ea-7fea-4228-ad54-1642926af4a0" providerId="ADAL" clId="{F3CE943C-57B2-460D-A4D0-09ABEC290506}" dt="2019-11-22T13:23:45.539" v="2095" actId="1035"/>
          <ac:picMkLst>
            <pc:docMk/>
            <pc:sldMk cId="4274245857" sldId="261"/>
            <ac:picMk id="11" creationId="{E7FFC460-FAE4-472A-9E2E-05C086DFDA45}"/>
          </ac:picMkLst>
        </pc:picChg>
        <pc:picChg chg="del">
          <ac:chgData name="Jeroen de Grave | Ad Channel BV" userId="990308ea-7fea-4228-ad54-1642926af4a0" providerId="ADAL" clId="{F3CE943C-57B2-460D-A4D0-09ABEC290506}" dt="2019-11-21T10:53:13.078" v="661" actId="478"/>
          <ac:picMkLst>
            <pc:docMk/>
            <pc:sldMk cId="4274245857" sldId="261"/>
            <ac:picMk id="15" creationId="{41EFC36F-A889-4878-AEEC-90ACB8BCBE1E}"/>
          </ac:picMkLst>
        </pc:picChg>
        <pc:picChg chg="del">
          <ac:chgData name="Jeroen de Grave | Ad Channel BV" userId="990308ea-7fea-4228-ad54-1642926af4a0" providerId="ADAL" clId="{F3CE943C-57B2-460D-A4D0-09ABEC290506}" dt="2019-11-21T10:51:25.844" v="656" actId="478"/>
          <ac:picMkLst>
            <pc:docMk/>
            <pc:sldMk cId="4274245857" sldId="261"/>
            <ac:picMk id="17" creationId="{F5DB0BA4-FE91-44EA-9232-F7E78E27AA11}"/>
          </ac:picMkLst>
        </pc:picChg>
      </pc:sldChg>
      <pc:sldChg chg="addSp delSp modSp delAnim modAnim">
        <pc:chgData name="Jeroen de Grave | Ad Channel BV" userId="990308ea-7fea-4228-ad54-1642926af4a0" providerId="ADAL" clId="{F3CE943C-57B2-460D-A4D0-09ABEC290506}" dt="2019-11-22T13:23:26.183" v="2089" actId="1035"/>
        <pc:sldMkLst>
          <pc:docMk/>
          <pc:sldMk cId="3127689904" sldId="262"/>
        </pc:sldMkLst>
        <pc:picChg chg="add del mod ord">
          <ac:chgData name="Jeroen de Grave | Ad Channel BV" userId="990308ea-7fea-4228-ad54-1642926af4a0" providerId="ADAL" clId="{F3CE943C-57B2-460D-A4D0-09ABEC290506}" dt="2019-11-21T14:15:07.733" v="1119" actId="478"/>
          <ac:picMkLst>
            <pc:docMk/>
            <pc:sldMk cId="3127689904" sldId="262"/>
            <ac:picMk id="3" creationId="{50159B8E-5981-4EEF-AE53-D7FC74978E79}"/>
          </ac:picMkLst>
        </pc:picChg>
        <pc:picChg chg="add mod">
          <ac:chgData name="Jeroen de Grave | Ad Channel BV" userId="990308ea-7fea-4228-ad54-1642926af4a0" providerId="ADAL" clId="{F3CE943C-57B2-460D-A4D0-09ABEC290506}" dt="2019-11-21T14:13:02.170" v="1074" actId="14100"/>
          <ac:picMkLst>
            <pc:docMk/>
            <pc:sldMk cId="3127689904" sldId="262"/>
            <ac:picMk id="5" creationId="{C15316AF-9CE0-4DDB-81D6-5CC1CBF7363A}"/>
          </ac:picMkLst>
        </pc:picChg>
        <pc:picChg chg="add">
          <ac:chgData name="Jeroen de Grave | Ad Channel BV" userId="990308ea-7fea-4228-ad54-1642926af4a0" providerId="ADAL" clId="{F3CE943C-57B2-460D-A4D0-09ABEC290506}" dt="2019-11-22T13:11:52.999" v="1947"/>
          <ac:picMkLst>
            <pc:docMk/>
            <pc:sldMk cId="3127689904" sldId="262"/>
            <ac:picMk id="8" creationId="{50699767-B52D-46AA-B563-6068566073CD}"/>
          </ac:picMkLst>
        </pc:picChg>
        <pc:picChg chg="add del">
          <ac:chgData name="Jeroen de Grave | Ad Channel BV" userId="990308ea-7fea-4228-ad54-1642926af4a0" providerId="ADAL" clId="{F3CE943C-57B2-460D-A4D0-09ABEC290506}" dt="2019-11-22T13:11:52.027" v="1946" actId="478"/>
          <ac:picMkLst>
            <pc:docMk/>
            <pc:sldMk cId="3127689904" sldId="262"/>
            <ac:picMk id="9" creationId="{5B833E4C-3CB6-4E42-BFB6-B8709098A6A6}"/>
          </ac:picMkLst>
        </pc:picChg>
        <pc:picChg chg="del">
          <ac:chgData name="Jeroen de Grave | Ad Channel BV" userId="990308ea-7fea-4228-ad54-1642926af4a0" providerId="ADAL" clId="{F3CE943C-57B2-460D-A4D0-09ABEC290506}" dt="2019-11-21T10:58:01.988" v="676" actId="478"/>
          <ac:picMkLst>
            <pc:docMk/>
            <pc:sldMk cId="3127689904" sldId="262"/>
            <ac:picMk id="10" creationId="{614ECB3A-636C-4B42-899A-BA5B38EF2DDC}"/>
          </ac:picMkLst>
        </pc:picChg>
        <pc:picChg chg="add mod">
          <ac:chgData name="Jeroen de Grave | Ad Channel BV" userId="990308ea-7fea-4228-ad54-1642926af4a0" providerId="ADAL" clId="{F3CE943C-57B2-460D-A4D0-09ABEC290506}" dt="2019-11-22T13:23:26.183" v="2089" actId="1035"/>
          <ac:picMkLst>
            <pc:docMk/>
            <pc:sldMk cId="3127689904" sldId="262"/>
            <ac:picMk id="11" creationId="{84D8979E-6320-4FEA-B7F4-6B3BFD12096F}"/>
          </ac:picMkLst>
        </pc:picChg>
        <pc:picChg chg="add mod">
          <ac:chgData name="Jeroen de Grave | Ad Channel BV" userId="990308ea-7fea-4228-ad54-1642926af4a0" providerId="ADAL" clId="{F3CE943C-57B2-460D-A4D0-09ABEC290506}" dt="2019-11-22T13:23:10.205" v="2081" actId="1035"/>
          <ac:picMkLst>
            <pc:docMk/>
            <pc:sldMk cId="3127689904" sldId="262"/>
            <ac:picMk id="13" creationId="{BB85CC3C-962C-4BE7-AEFD-F4164E67A03E}"/>
          </ac:picMkLst>
        </pc:picChg>
        <pc:picChg chg="del">
          <ac:chgData name="Jeroen de Grave | Ad Channel BV" userId="990308ea-7fea-4228-ad54-1642926af4a0" providerId="ADAL" clId="{F3CE943C-57B2-460D-A4D0-09ABEC290506}" dt="2019-11-21T10:53:28.733" v="662" actId="478"/>
          <ac:picMkLst>
            <pc:docMk/>
            <pc:sldMk cId="3127689904" sldId="262"/>
            <ac:picMk id="15" creationId="{D39645E6-1ACD-4C25-ABE8-443B858202D2}"/>
          </ac:picMkLst>
        </pc:picChg>
        <pc:picChg chg="del">
          <ac:chgData name="Jeroen de Grave | Ad Channel BV" userId="990308ea-7fea-4228-ad54-1642926af4a0" providerId="ADAL" clId="{F3CE943C-57B2-460D-A4D0-09ABEC290506}" dt="2019-11-21T10:57:56.394" v="675" actId="478"/>
          <ac:picMkLst>
            <pc:docMk/>
            <pc:sldMk cId="3127689904" sldId="262"/>
            <ac:picMk id="17" creationId="{663A0D74-DD27-4FD6-8D54-8D25D485E34C}"/>
          </ac:picMkLst>
        </pc:picChg>
      </pc:sldChg>
      <pc:sldChg chg="addSp delSp modSp delAnim modAnim">
        <pc:chgData name="Jeroen de Grave | Ad Channel BV" userId="990308ea-7fea-4228-ad54-1642926af4a0" providerId="ADAL" clId="{F3CE943C-57B2-460D-A4D0-09ABEC290506}" dt="2019-11-22T13:22:52.364" v="2077" actId="1037"/>
        <pc:sldMkLst>
          <pc:docMk/>
          <pc:sldMk cId="3169226229" sldId="263"/>
        </pc:sldMkLst>
        <pc:picChg chg="add del mod ord">
          <ac:chgData name="Jeroen de Grave | Ad Channel BV" userId="990308ea-7fea-4228-ad54-1642926af4a0" providerId="ADAL" clId="{F3CE943C-57B2-460D-A4D0-09ABEC290506}" dt="2019-11-22T13:14:04.416" v="1996" actId="478"/>
          <ac:picMkLst>
            <pc:docMk/>
            <pc:sldMk cId="3169226229" sldId="263"/>
            <ac:picMk id="3" creationId="{722FD5A2-5502-46E8-B949-84BFC9CB9CFB}"/>
          </ac:picMkLst>
        </pc:picChg>
        <pc:picChg chg="add del mod ord">
          <ac:chgData name="Jeroen de Grave | Ad Channel BV" userId="990308ea-7fea-4228-ad54-1642926af4a0" providerId="ADAL" clId="{F3CE943C-57B2-460D-A4D0-09ABEC290506}" dt="2019-11-22T13:17:47.915" v="2026" actId="478"/>
          <ac:picMkLst>
            <pc:docMk/>
            <pc:sldMk cId="3169226229" sldId="263"/>
            <ac:picMk id="4" creationId="{837C7982-D9AA-450B-B6A9-1F20049659C0}"/>
          </ac:picMkLst>
        </pc:picChg>
        <pc:picChg chg="del">
          <ac:chgData name="Jeroen de Grave | Ad Channel BV" userId="990308ea-7fea-4228-ad54-1642926af4a0" providerId="ADAL" clId="{F3CE943C-57B2-460D-A4D0-09ABEC290506}" dt="2019-11-21T11:00:12.810" v="684" actId="478"/>
          <ac:picMkLst>
            <pc:docMk/>
            <pc:sldMk cId="3169226229" sldId="263"/>
            <ac:picMk id="5" creationId="{7C396D36-B25F-466C-9DF3-E0EF4318DA6C}"/>
          </ac:picMkLst>
        </pc:picChg>
        <pc:picChg chg="add mod">
          <ac:chgData name="Jeroen de Grave | Ad Channel BV" userId="990308ea-7fea-4228-ad54-1642926af4a0" providerId="ADAL" clId="{F3CE943C-57B2-460D-A4D0-09ABEC290506}" dt="2019-11-21T14:20:06.929" v="1124" actId="14100"/>
          <ac:picMkLst>
            <pc:docMk/>
            <pc:sldMk cId="3169226229" sldId="263"/>
            <ac:picMk id="6" creationId="{2A2F05B9-23A0-45AA-A1AA-B204FF2260AC}"/>
          </ac:picMkLst>
        </pc:picChg>
        <pc:picChg chg="add del">
          <ac:chgData name="Jeroen de Grave | Ad Channel BV" userId="990308ea-7fea-4228-ad54-1642926af4a0" providerId="ADAL" clId="{F3CE943C-57B2-460D-A4D0-09ABEC290506}" dt="2019-11-22T13:11:55.831" v="1948" actId="478"/>
          <ac:picMkLst>
            <pc:docMk/>
            <pc:sldMk cId="3169226229" sldId="263"/>
            <ac:picMk id="9" creationId="{3E6CFEB3-77AE-4AFE-9EF0-5C65C647FDD5}"/>
          </ac:picMkLst>
        </pc:picChg>
        <pc:picChg chg="add del">
          <ac:chgData name="Jeroen de Grave | Ad Channel BV" userId="990308ea-7fea-4228-ad54-1642926af4a0" providerId="ADAL" clId="{F3CE943C-57B2-460D-A4D0-09ABEC290506}" dt="2019-11-22T13:14:00.401" v="1995" actId="478"/>
          <ac:picMkLst>
            <pc:docMk/>
            <pc:sldMk cId="3169226229" sldId="263"/>
            <ac:picMk id="10" creationId="{D3577D40-57C9-4A18-AF4E-E2685FB70BFC}"/>
          </ac:picMkLst>
        </pc:picChg>
        <pc:picChg chg="add">
          <ac:chgData name="Jeroen de Grave | Ad Channel BV" userId="990308ea-7fea-4228-ad54-1642926af4a0" providerId="ADAL" clId="{F3CE943C-57B2-460D-A4D0-09ABEC290506}" dt="2019-11-22T13:14:08.002" v="1997"/>
          <ac:picMkLst>
            <pc:docMk/>
            <pc:sldMk cId="3169226229" sldId="263"/>
            <ac:picMk id="11" creationId="{CEC58CC1-1B24-46FF-81AE-2B20EB3C72A7}"/>
          </ac:picMkLst>
        </pc:picChg>
        <pc:picChg chg="add mod">
          <ac:chgData name="Jeroen de Grave | Ad Channel BV" userId="990308ea-7fea-4228-ad54-1642926af4a0" providerId="ADAL" clId="{F3CE943C-57B2-460D-A4D0-09ABEC290506}" dt="2019-11-22T13:22:52.364" v="2077" actId="1037"/>
          <ac:picMkLst>
            <pc:docMk/>
            <pc:sldMk cId="3169226229" sldId="263"/>
            <ac:picMk id="12" creationId="{27E4CE85-DC69-4A5F-850F-FC387C13147A}"/>
          </ac:picMkLst>
        </pc:picChg>
        <pc:picChg chg="del">
          <ac:chgData name="Jeroen de Grave | Ad Channel BV" userId="990308ea-7fea-4228-ad54-1642926af4a0" providerId="ADAL" clId="{F3CE943C-57B2-460D-A4D0-09ABEC290506}" dt="2019-11-21T11:00:04.519" v="682" actId="478"/>
          <ac:picMkLst>
            <pc:docMk/>
            <pc:sldMk cId="3169226229" sldId="263"/>
            <ac:picMk id="12" creationId="{B937AD9C-C19C-4E28-926F-024D2FC5DC63}"/>
          </ac:picMkLst>
        </pc:picChg>
        <pc:picChg chg="del">
          <ac:chgData name="Jeroen de Grave | Ad Channel BV" userId="990308ea-7fea-4228-ad54-1642926af4a0" providerId="ADAL" clId="{F3CE943C-57B2-460D-A4D0-09ABEC290506}" dt="2019-11-21T11:00:06.332" v="683" actId="478"/>
          <ac:picMkLst>
            <pc:docMk/>
            <pc:sldMk cId="3169226229" sldId="263"/>
            <ac:picMk id="14" creationId="{A8DF4E0A-54CC-4174-863A-A04D4CE70367}"/>
          </ac:picMkLst>
        </pc:picChg>
      </pc:sldChg>
      <pc:sldChg chg="del">
        <pc:chgData name="Jeroen de Grave | Ad Channel BV" userId="990308ea-7fea-4228-ad54-1642926af4a0" providerId="ADAL" clId="{F3CE943C-57B2-460D-A4D0-09ABEC290506}" dt="2019-11-21T11:00:51.304" v="685" actId="47"/>
        <pc:sldMkLst>
          <pc:docMk/>
          <pc:sldMk cId="3416779505" sldId="264"/>
        </pc:sldMkLst>
      </pc:sldChg>
      <pc:sldChg chg="del">
        <pc:chgData name="Jeroen de Grave | Ad Channel BV" userId="990308ea-7fea-4228-ad54-1642926af4a0" providerId="ADAL" clId="{F3CE943C-57B2-460D-A4D0-09ABEC290506}" dt="2019-11-21T11:01:02.956" v="693" actId="47"/>
        <pc:sldMkLst>
          <pc:docMk/>
          <pc:sldMk cId="2541997946" sldId="265"/>
        </pc:sldMkLst>
      </pc:sldChg>
      <pc:sldChg chg="del">
        <pc:chgData name="Jeroen de Grave | Ad Channel BV" userId="990308ea-7fea-4228-ad54-1642926af4a0" providerId="ADAL" clId="{F3CE943C-57B2-460D-A4D0-09ABEC290506}" dt="2019-11-21T11:01:00.410" v="692" actId="47"/>
        <pc:sldMkLst>
          <pc:docMk/>
          <pc:sldMk cId="3438183843" sldId="266"/>
        </pc:sldMkLst>
      </pc:sldChg>
      <pc:sldChg chg="del">
        <pc:chgData name="Jeroen de Grave | Ad Channel BV" userId="990308ea-7fea-4228-ad54-1642926af4a0" providerId="ADAL" clId="{F3CE943C-57B2-460D-A4D0-09ABEC290506}" dt="2019-11-21T11:00:59.073" v="691" actId="47"/>
        <pc:sldMkLst>
          <pc:docMk/>
          <pc:sldMk cId="644094660" sldId="267"/>
        </pc:sldMkLst>
      </pc:sldChg>
      <pc:sldChg chg="del">
        <pc:chgData name="Jeroen de Grave | Ad Channel BV" userId="990308ea-7fea-4228-ad54-1642926af4a0" providerId="ADAL" clId="{F3CE943C-57B2-460D-A4D0-09ABEC290506}" dt="2019-11-21T11:00:58.536" v="690" actId="47"/>
        <pc:sldMkLst>
          <pc:docMk/>
          <pc:sldMk cId="1562420379" sldId="268"/>
        </pc:sldMkLst>
      </pc:sldChg>
      <pc:sldChg chg="del">
        <pc:chgData name="Jeroen de Grave | Ad Channel BV" userId="990308ea-7fea-4228-ad54-1642926af4a0" providerId="ADAL" clId="{F3CE943C-57B2-460D-A4D0-09ABEC290506}" dt="2019-11-21T11:00:57.991" v="689" actId="47"/>
        <pc:sldMkLst>
          <pc:docMk/>
          <pc:sldMk cId="1323686981" sldId="269"/>
        </pc:sldMkLst>
      </pc:sldChg>
      <pc:sldChg chg="del">
        <pc:chgData name="Jeroen de Grave | Ad Channel BV" userId="990308ea-7fea-4228-ad54-1642926af4a0" providerId="ADAL" clId="{F3CE943C-57B2-460D-A4D0-09ABEC290506}" dt="2019-11-21T11:00:57.476" v="688" actId="47"/>
        <pc:sldMkLst>
          <pc:docMk/>
          <pc:sldMk cId="2932488275" sldId="270"/>
        </pc:sldMkLst>
      </pc:sldChg>
      <pc:sldChg chg="del">
        <pc:chgData name="Jeroen de Grave | Ad Channel BV" userId="990308ea-7fea-4228-ad54-1642926af4a0" providerId="ADAL" clId="{F3CE943C-57B2-460D-A4D0-09ABEC290506}" dt="2019-11-21T11:00:57.007" v="687" actId="47"/>
        <pc:sldMkLst>
          <pc:docMk/>
          <pc:sldMk cId="492085264" sldId="272"/>
        </pc:sldMkLst>
      </pc:sldChg>
      <pc:sldChg chg="del">
        <pc:chgData name="Jeroen de Grave | Ad Channel BV" userId="990308ea-7fea-4228-ad54-1642926af4a0" providerId="ADAL" clId="{F3CE943C-57B2-460D-A4D0-09ABEC290506}" dt="2019-11-21T11:00:56.413" v="686" actId="47"/>
        <pc:sldMkLst>
          <pc:docMk/>
          <pc:sldMk cId="3535616787" sldId="273"/>
        </pc:sldMkLst>
      </pc:sldChg>
      <pc:sldChg chg="addSp delSp modSp add setBg">
        <pc:chgData name="Jeroen de Grave | Ad Channel BV" userId="990308ea-7fea-4228-ad54-1642926af4a0" providerId="ADAL" clId="{F3CE943C-57B2-460D-A4D0-09ABEC290506}" dt="2019-11-21T13:36:17.976" v="974"/>
        <pc:sldMkLst>
          <pc:docMk/>
          <pc:sldMk cId="1796492771" sldId="274"/>
        </pc:sldMkLst>
        <pc:spChg chg="del">
          <ac:chgData name="Jeroen de Grave | Ad Channel BV" userId="990308ea-7fea-4228-ad54-1642926af4a0" providerId="ADAL" clId="{F3CE943C-57B2-460D-A4D0-09ABEC290506}" dt="2019-11-21T10:56:13.892" v="674" actId="478"/>
          <ac:spMkLst>
            <pc:docMk/>
            <pc:sldMk cId="1796492771" sldId="274"/>
            <ac:spMk id="2" creationId="{FCA3EBFD-A90B-4023-8DDB-C14398157BAB}"/>
          </ac:spMkLst>
        </pc:spChg>
        <pc:spChg chg="mod">
          <ac:chgData name="Jeroen de Grave | Ad Channel BV" userId="990308ea-7fea-4228-ad54-1642926af4a0" providerId="ADAL" clId="{F3CE943C-57B2-460D-A4D0-09ABEC290506}" dt="2019-11-21T13:34:31.551" v="922" actId="20577"/>
          <ac:spMkLst>
            <pc:docMk/>
            <pc:sldMk cId="1796492771" sldId="274"/>
            <ac:spMk id="9" creationId="{822B19EF-BBA5-4A82-803E-F8C48EDDEEB9}"/>
          </ac:spMkLst>
        </pc:spChg>
        <pc:spChg chg="mod">
          <ac:chgData name="Jeroen de Grave | Ad Channel BV" userId="990308ea-7fea-4228-ad54-1642926af4a0" providerId="ADAL" clId="{F3CE943C-57B2-460D-A4D0-09ABEC290506}" dt="2019-11-21T13:35:23.024" v="970" actId="20577"/>
          <ac:spMkLst>
            <pc:docMk/>
            <pc:sldMk cId="1796492771" sldId="274"/>
            <ac:spMk id="10" creationId="{DF88424D-80D3-4E9D-9E84-36026B544EEC}"/>
          </ac:spMkLst>
        </pc:spChg>
        <pc:picChg chg="add del">
          <ac:chgData name="Jeroen de Grave | Ad Channel BV" userId="990308ea-7fea-4228-ad54-1642926af4a0" providerId="ADAL" clId="{F3CE943C-57B2-460D-A4D0-09ABEC290506}" dt="2019-11-21T10:55:56.890" v="669" actId="478"/>
          <ac:picMkLst>
            <pc:docMk/>
            <pc:sldMk cId="1796492771" sldId="274"/>
            <ac:picMk id="4" creationId="{CD4B6266-E164-478C-9D35-36122452C250}"/>
          </ac:picMkLst>
        </pc:picChg>
        <pc:picChg chg="add del mod ord">
          <ac:chgData name="Jeroen de Grave | Ad Channel BV" userId="990308ea-7fea-4228-ad54-1642926af4a0" providerId="ADAL" clId="{F3CE943C-57B2-460D-A4D0-09ABEC290506}" dt="2019-11-21T13:36:07.799" v="973" actId="478"/>
          <ac:picMkLst>
            <pc:docMk/>
            <pc:sldMk cId="1796492771" sldId="274"/>
            <ac:picMk id="5" creationId="{AEEA8958-DCF0-49BE-8FA6-56BCD32BB302}"/>
          </ac:picMkLst>
        </pc:picChg>
      </pc:sldChg>
      <pc:sldChg chg="addSp delSp modSp add modAnim">
        <pc:chgData name="Jeroen de Grave | Ad Channel BV" userId="990308ea-7fea-4228-ad54-1642926af4a0" providerId="ADAL" clId="{F3CE943C-57B2-460D-A4D0-09ABEC290506}" dt="2019-11-22T13:22:41.593" v="2076" actId="1035"/>
        <pc:sldMkLst>
          <pc:docMk/>
          <pc:sldMk cId="3618975754" sldId="275"/>
        </pc:sldMkLst>
        <pc:picChg chg="add del mod ord">
          <ac:chgData name="Jeroen de Grave | Ad Channel BV" userId="990308ea-7fea-4228-ad54-1642926af4a0" providerId="ADAL" clId="{F3CE943C-57B2-460D-A4D0-09ABEC290506}" dt="2019-11-21T14:48:05.966" v="1170" actId="478"/>
          <ac:picMkLst>
            <pc:docMk/>
            <pc:sldMk cId="3618975754" sldId="275"/>
            <ac:picMk id="3" creationId="{9D436672-A24A-496D-A343-CC4A110183A1}"/>
          </ac:picMkLst>
        </pc:picChg>
        <pc:picChg chg="add mod">
          <ac:chgData name="Jeroen de Grave | Ad Channel BV" userId="990308ea-7fea-4228-ad54-1642926af4a0" providerId="ADAL" clId="{F3CE943C-57B2-460D-A4D0-09ABEC290506}" dt="2019-11-22T13:22:41.593" v="2076" actId="1035"/>
          <ac:picMkLst>
            <pc:docMk/>
            <pc:sldMk cId="3618975754" sldId="275"/>
            <ac:picMk id="5" creationId="{3E856CC0-0B67-4BF1-B958-416417077A84}"/>
          </ac:picMkLst>
        </pc:picChg>
        <pc:picChg chg="add del">
          <ac:chgData name="Jeroen de Grave | Ad Channel BV" userId="990308ea-7fea-4228-ad54-1642926af4a0" providerId="ADAL" clId="{F3CE943C-57B2-460D-A4D0-09ABEC290506}" dt="2019-11-22T13:12:01.633" v="1950" actId="478"/>
          <ac:picMkLst>
            <pc:docMk/>
            <pc:sldMk cId="3618975754" sldId="275"/>
            <ac:picMk id="6" creationId="{E7694B3D-9467-426D-9249-EBEC512B9625}"/>
          </ac:picMkLst>
        </pc:picChg>
        <pc:picChg chg="add">
          <ac:chgData name="Jeroen de Grave | Ad Channel BV" userId="990308ea-7fea-4228-ad54-1642926af4a0" providerId="ADAL" clId="{F3CE943C-57B2-460D-A4D0-09ABEC290506}" dt="2019-11-21T13:32:52.901" v="862"/>
          <ac:picMkLst>
            <pc:docMk/>
            <pc:sldMk cId="3618975754" sldId="275"/>
            <ac:picMk id="9" creationId="{55418CA9-B45D-49AD-8439-1A37196C905A}"/>
          </ac:picMkLst>
        </pc:picChg>
        <pc:picChg chg="add">
          <ac:chgData name="Jeroen de Grave | Ad Channel BV" userId="990308ea-7fea-4228-ad54-1642926af4a0" providerId="ADAL" clId="{F3CE943C-57B2-460D-A4D0-09ABEC290506}" dt="2019-11-22T13:12:02.282" v="1951"/>
          <ac:picMkLst>
            <pc:docMk/>
            <pc:sldMk cId="3618975754" sldId="275"/>
            <ac:picMk id="10" creationId="{84B4C82F-BE59-47D8-863E-0FD088F58DA8}"/>
          </ac:picMkLst>
        </pc:picChg>
        <pc:picChg chg="add mod">
          <ac:chgData name="Jeroen de Grave | Ad Channel BV" userId="990308ea-7fea-4228-ad54-1642926af4a0" providerId="ADAL" clId="{F3CE943C-57B2-460D-A4D0-09ABEC290506}" dt="2019-11-21T14:47:41.566" v="1158" actId="14100"/>
          <ac:picMkLst>
            <pc:docMk/>
            <pc:sldMk cId="3618975754" sldId="275"/>
            <ac:picMk id="11" creationId="{ABD3122F-2C52-49FF-B6CF-6DFD0650A8B7}"/>
          </ac:picMkLst>
        </pc:picChg>
      </pc:sldChg>
      <pc:sldChg chg="addSp delSp modSp add modAnim">
        <pc:chgData name="Jeroen de Grave | Ad Channel BV" userId="990308ea-7fea-4228-ad54-1642926af4a0" providerId="ADAL" clId="{F3CE943C-57B2-460D-A4D0-09ABEC290506}" dt="2019-11-22T13:22:24.370" v="2072" actId="1036"/>
        <pc:sldMkLst>
          <pc:docMk/>
          <pc:sldMk cId="3076882060" sldId="276"/>
        </pc:sldMkLst>
        <pc:picChg chg="add del mod ord">
          <ac:chgData name="Jeroen de Grave | Ad Channel BV" userId="990308ea-7fea-4228-ad54-1642926af4a0" providerId="ADAL" clId="{F3CE943C-57B2-460D-A4D0-09ABEC290506}" dt="2019-11-21T15:19:05.925" v="1243" actId="478"/>
          <ac:picMkLst>
            <pc:docMk/>
            <pc:sldMk cId="3076882060" sldId="276"/>
            <ac:picMk id="3" creationId="{DAC8E4A7-413B-4A5E-9AD9-50A2D260FDCB}"/>
          </ac:picMkLst>
        </pc:picChg>
        <pc:picChg chg="add mod">
          <ac:chgData name="Jeroen de Grave | Ad Channel BV" userId="990308ea-7fea-4228-ad54-1642926af4a0" providerId="ADAL" clId="{F3CE943C-57B2-460D-A4D0-09ABEC290506}" dt="2019-11-22T13:22:24.370" v="2072" actId="1036"/>
          <ac:picMkLst>
            <pc:docMk/>
            <pc:sldMk cId="3076882060" sldId="276"/>
            <ac:picMk id="5" creationId="{9EF83C05-3AFB-48A1-A122-F908F3842B25}"/>
          </ac:picMkLst>
        </pc:picChg>
        <pc:picChg chg="add del">
          <ac:chgData name="Jeroen de Grave | Ad Channel BV" userId="990308ea-7fea-4228-ad54-1642926af4a0" providerId="ADAL" clId="{F3CE943C-57B2-460D-A4D0-09ABEC290506}" dt="2019-11-22T13:12:05.968" v="1952" actId="478"/>
          <ac:picMkLst>
            <pc:docMk/>
            <pc:sldMk cId="3076882060" sldId="276"/>
            <ac:picMk id="6" creationId="{6FA0A276-3D2F-4450-984A-50F6170994C4}"/>
          </ac:picMkLst>
        </pc:picChg>
        <pc:picChg chg="add">
          <ac:chgData name="Jeroen de Grave | Ad Channel BV" userId="990308ea-7fea-4228-ad54-1642926af4a0" providerId="ADAL" clId="{F3CE943C-57B2-460D-A4D0-09ABEC290506}" dt="2019-11-21T13:32:55.423" v="863"/>
          <ac:picMkLst>
            <pc:docMk/>
            <pc:sldMk cId="3076882060" sldId="276"/>
            <ac:picMk id="9" creationId="{3360024B-EAA6-4A83-954A-0C8701A6FFED}"/>
          </ac:picMkLst>
        </pc:picChg>
        <pc:picChg chg="add">
          <ac:chgData name="Jeroen de Grave | Ad Channel BV" userId="990308ea-7fea-4228-ad54-1642926af4a0" providerId="ADAL" clId="{F3CE943C-57B2-460D-A4D0-09ABEC290506}" dt="2019-11-21T14:48:14.741" v="1171"/>
          <ac:picMkLst>
            <pc:docMk/>
            <pc:sldMk cId="3076882060" sldId="276"/>
            <ac:picMk id="10" creationId="{783901AD-5885-4F51-B34F-673EE2CED772}"/>
          </ac:picMkLst>
        </pc:picChg>
        <pc:picChg chg="add">
          <ac:chgData name="Jeroen de Grave | Ad Channel BV" userId="990308ea-7fea-4228-ad54-1642926af4a0" providerId="ADAL" clId="{F3CE943C-57B2-460D-A4D0-09ABEC290506}" dt="2019-11-22T13:12:06.616" v="1953"/>
          <ac:picMkLst>
            <pc:docMk/>
            <pc:sldMk cId="3076882060" sldId="276"/>
            <ac:picMk id="11" creationId="{D07F74B0-D25D-4F63-BD88-6EB8F73CC869}"/>
          </ac:picMkLst>
        </pc:picChg>
      </pc:sldChg>
      <pc:sldChg chg="addSp delSp modSp add">
        <pc:chgData name="Jeroen de Grave | Ad Channel BV" userId="990308ea-7fea-4228-ad54-1642926af4a0" providerId="ADAL" clId="{F3CE943C-57B2-460D-A4D0-09ABEC290506}" dt="2019-11-22T13:22:08.163" v="2064" actId="1038"/>
        <pc:sldMkLst>
          <pc:docMk/>
          <pc:sldMk cId="2292828602" sldId="277"/>
        </pc:sldMkLst>
        <pc:picChg chg="add del mod ord">
          <ac:chgData name="Jeroen de Grave | Ad Channel BV" userId="990308ea-7fea-4228-ad54-1642926af4a0" providerId="ADAL" clId="{F3CE943C-57B2-460D-A4D0-09ABEC290506}" dt="2019-11-21T15:25:17.833" v="1271" actId="478"/>
          <ac:picMkLst>
            <pc:docMk/>
            <pc:sldMk cId="2292828602" sldId="277"/>
            <ac:picMk id="3" creationId="{B3A0C191-B95D-4746-9171-3E25C262AF00}"/>
          </ac:picMkLst>
        </pc:picChg>
        <pc:picChg chg="add mod">
          <ac:chgData name="Jeroen de Grave | Ad Channel BV" userId="990308ea-7fea-4228-ad54-1642926af4a0" providerId="ADAL" clId="{F3CE943C-57B2-460D-A4D0-09ABEC290506}" dt="2019-11-22T13:22:08.163" v="2064" actId="1038"/>
          <ac:picMkLst>
            <pc:docMk/>
            <pc:sldMk cId="2292828602" sldId="277"/>
            <ac:picMk id="5" creationId="{AA925623-E958-4D98-968A-7EB7CE645B98}"/>
          </ac:picMkLst>
        </pc:picChg>
        <pc:picChg chg="add del">
          <ac:chgData name="Jeroen de Grave | Ad Channel BV" userId="990308ea-7fea-4228-ad54-1642926af4a0" providerId="ADAL" clId="{F3CE943C-57B2-460D-A4D0-09ABEC290506}" dt="2019-11-22T13:12:09.706" v="1954" actId="478"/>
          <ac:picMkLst>
            <pc:docMk/>
            <pc:sldMk cId="2292828602" sldId="277"/>
            <ac:picMk id="6" creationId="{6D26EA47-A517-40AB-BCE0-0C26CF5F745C}"/>
          </ac:picMkLst>
        </pc:picChg>
        <pc:picChg chg="add">
          <ac:chgData name="Jeroen de Grave | Ad Channel BV" userId="990308ea-7fea-4228-ad54-1642926af4a0" providerId="ADAL" clId="{F3CE943C-57B2-460D-A4D0-09ABEC290506}" dt="2019-11-21T13:32:56.873" v="864"/>
          <ac:picMkLst>
            <pc:docMk/>
            <pc:sldMk cId="2292828602" sldId="277"/>
            <ac:picMk id="9" creationId="{5C6B5F4C-5977-4083-9CA9-36A8AED638D0}"/>
          </ac:picMkLst>
        </pc:picChg>
        <pc:picChg chg="add">
          <ac:chgData name="Jeroen de Grave | Ad Channel BV" userId="990308ea-7fea-4228-ad54-1642926af4a0" providerId="ADAL" clId="{F3CE943C-57B2-460D-A4D0-09ABEC290506}" dt="2019-11-22T13:12:10.323" v="1955"/>
          <ac:picMkLst>
            <pc:docMk/>
            <pc:sldMk cId="2292828602" sldId="277"/>
            <ac:picMk id="10" creationId="{02D8488D-CA62-49C8-B1BB-92366ABBB55F}"/>
          </ac:picMkLst>
        </pc:picChg>
      </pc:sldChg>
      <pc:sldChg chg="addSp delSp modSp add">
        <pc:chgData name="Jeroen de Grave | Ad Channel BV" userId="990308ea-7fea-4228-ad54-1642926af4a0" providerId="ADAL" clId="{F3CE943C-57B2-460D-A4D0-09ABEC290506}" dt="2019-11-22T13:22:00.855" v="2062" actId="1035"/>
        <pc:sldMkLst>
          <pc:docMk/>
          <pc:sldMk cId="1553726048" sldId="278"/>
        </pc:sldMkLst>
        <pc:picChg chg="add del mod ord">
          <ac:chgData name="Jeroen de Grave | Ad Channel BV" userId="990308ea-7fea-4228-ad54-1642926af4a0" providerId="ADAL" clId="{F3CE943C-57B2-460D-A4D0-09ABEC290506}" dt="2019-11-21T15:28:23.012" v="1280" actId="478"/>
          <ac:picMkLst>
            <pc:docMk/>
            <pc:sldMk cId="1553726048" sldId="278"/>
            <ac:picMk id="3" creationId="{9EB9FFE9-FFCA-4A31-A4B3-81582F9BB2A9}"/>
          </ac:picMkLst>
        </pc:picChg>
        <pc:picChg chg="add mod">
          <ac:chgData name="Jeroen de Grave | Ad Channel BV" userId="990308ea-7fea-4228-ad54-1642926af4a0" providerId="ADAL" clId="{F3CE943C-57B2-460D-A4D0-09ABEC290506}" dt="2019-11-22T13:22:00.855" v="2062" actId="1035"/>
          <ac:picMkLst>
            <pc:docMk/>
            <pc:sldMk cId="1553726048" sldId="278"/>
            <ac:picMk id="5" creationId="{44FAB3F1-1D71-47CF-B492-0219C65CFC33}"/>
          </ac:picMkLst>
        </pc:picChg>
        <pc:picChg chg="add del">
          <ac:chgData name="Jeroen de Grave | Ad Channel BV" userId="990308ea-7fea-4228-ad54-1642926af4a0" providerId="ADAL" clId="{F3CE943C-57B2-460D-A4D0-09ABEC290506}" dt="2019-11-22T13:12:13.429" v="1956" actId="478"/>
          <ac:picMkLst>
            <pc:docMk/>
            <pc:sldMk cId="1553726048" sldId="278"/>
            <ac:picMk id="6" creationId="{D142848B-DCB5-443F-94D6-A7E5C7231EDE}"/>
          </ac:picMkLst>
        </pc:picChg>
        <pc:picChg chg="add">
          <ac:chgData name="Jeroen de Grave | Ad Channel BV" userId="990308ea-7fea-4228-ad54-1642926af4a0" providerId="ADAL" clId="{F3CE943C-57B2-460D-A4D0-09ABEC290506}" dt="2019-11-21T13:32:59.777" v="865"/>
          <ac:picMkLst>
            <pc:docMk/>
            <pc:sldMk cId="1553726048" sldId="278"/>
            <ac:picMk id="9" creationId="{B3A13AB4-6846-4F54-BAC8-D96C34C5A0BD}"/>
          </ac:picMkLst>
        </pc:picChg>
        <pc:picChg chg="add">
          <ac:chgData name="Jeroen de Grave | Ad Channel BV" userId="990308ea-7fea-4228-ad54-1642926af4a0" providerId="ADAL" clId="{F3CE943C-57B2-460D-A4D0-09ABEC290506}" dt="2019-11-22T13:12:14.015" v="1957"/>
          <ac:picMkLst>
            <pc:docMk/>
            <pc:sldMk cId="1553726048" sldId="278"/>
            <ac:picMk id="10" creationId="{2D847DB4-253C-45C9-B552-2CBDC9132186}"/>
          </ac:picMkLst>
        </pc:picChg>
      </pc:sldChg>
      <pc:sldChg chg="addSp delSp modSp add modAnim">
        <pc:chgData name="Jeroen de Grave | Ad Channel BV" userId="990308ea-7fea-4228-ad54-1642926af4a0" providerId="ADAL" clId="{F3CE943C-57B2-460D-A4D0-09ABEC290506}" dt="2019-11-22T13:21:44.658" v="2060" actId="1035"/>
        <pc:sldMkLst>
          <pc:docMk/>
          <pc:sldMk cId="437414970" sldId="279"/>
        </pc:sldMkLst>
        <pc:picChg chg="add del mod ord">
          <ac:chgData name="Jeroen de Grave | Ad Channel BV" userId="990308ea-7fea-4228-ad54-1642926af4a0" providerId="ADAL" clId="{F3CE943C-57B2-460D-A4D0-09ABEC290506}" dt="2019-11-21T15:35:10.772" v="1321" actId="478"/>
          <ac:picMkLst>
            <pc:docMk/>
            <pc:sldMk cId="437414970" sldId="279"/>
            <ac:picMk id="3" creationId="{588BC019-FC9B-4A41-A9EB-F8FD34CAC4D3}"/>
          </ac:picMkLst>
        </pc:picChg>
        <pc:picChg chg="add mod">
          <ac:chgData name="Jeroen de Grave | Ad Channel BV" userId="990308ea-7fea-4228-ad54-1642926af4a0" providerId="ADAL" clId="{F3CE943C-57B2-460D-A4D0-09ABEC290506}" dt="2019-11-21T15:31:03.542" v="1287" actId="14100"/>
          <ac:picMkLst>
            <pc:docMk/>
            <pc:sldMk cId="437414970" sldId="279"/>
            <ac:picMk id="5" creationId="{96A95B49-E2CB-45BC-94B1-E1D6C97D65CC}"/>
          </ac:picMkLst>
        </pc:picChg>
        <pc:picChg chg="add">
          <ac:chgData name="Jeroen de Grave | Ad Channel BV" userId="990308ea-7fea-4228-ad54-1642926af4a0" providerId="ADAL" clId="{F3CE943C-57B2-460D-A4D0-09ABEC290506}" dt="2019-11-21T13:27:02.640" v="818"/>
          <ac:picMkLst>
            <pc:docMk/>
            <pc:sldMk cId="437414970" sldId="279"/>
            <ac:picMk id="6" creationId="{237AE963-D258-4C03-9631-41F71EFFFF5D}"/>
          </ac:picMkLst>
        </pc:picChg>
        <pc:picChg chg="add del">
          <ac:chgData name="Jeroen de Grave | Ad Channel BV" userId="990308ea-7fea-4228-ad54-1642926af4a0" providerId="ADAL" clId="{F3CE943C-57B2-460D-A4D0-09ABEC290506}" dt="2019-11-22T13:12:19.573" v="1958" actId="478"/>
          <ac:picMkLst>
            <pc:docMk/>
            <pc:sldMk cId="437414970" sldId="279"/>
            <ac:picMk id="9" creationId="{CB5F6E17-B2E8-4CAC-9BD6-C858B4993C52}"/>
          </ac:picMkLst>
        </pc:picChg>
        <pc:picChg chg="add">
          <ac:chgData name="Jeroen de Grave | Ad Channel BV" userId="990308ea-7fea-4228-ad54-1642926af4a0" providerId="ADAL" clId="{F3CE943C-57B2-460D-A4D0-09ABEC290506}" dt="2019-11-22T13:12:20.028" v="1959"/>
          <ac:picMkLst>
            <pc:docMk/>
            <pc:sldMk cId="437414970" sldId="279"/>
            <ac:picMk id="10" creationId="{3E94D23E-F8A9-49CD-A7B6-15115D4F993D}"/>
          </ac:picMkLst>
        </pc:picChg>
        <pc:picChg chg="add mod">
          <ac:chgData name="Jeroen de Grave | Ad Channel BV" userId="990308ea-7fea-4228-ad54-1642926af4a0" providerId="ADAL" clId="{F3CE943C-57B2-460D-A4D0-09ABEC290506}" dt="2019-11-22T13:21:44.658" v="2060" actId="1035"/>
          <ac:picMkLst>
            <pc:docMk/>
            <pc:sldMk cId="437414970" sldId="279"/>
            <ac:picMk id="11" creationId="{7BDB1CE8-B320-4407-BE0A-DCCFEAE5050E}"/>
          </ac:picMkLst>
        </pc:picChg>
      </pc:sldChg>
      <pc:sldChg chg="addSp delSp modSp add modAnim">
        <pc:chgData name="Jeroen de Grave | Ad Channel BV" userId="990308ea-7fea-4228-ad54-1642926af4a0" providerId="ADAL" clId="{F3CE943C-57B2-460D-A4D0-09ABEC290506}" dt="2019-11-22T13:20:36.576" v="2048" actId="1038"/>
        <pc:sldMkLst>
          <pc:docMk/>
          <pc:sldMk cId="383317716" sldId="280"/>
        </pc:sldMkLst>
        <pc:picChg chg="add del mod ord">
          <ac:chgData name="Jeroen de Grave | Ad Channel BV" userId="990308ea-7fea-4228-ad54-1642926af4a0" providerId="ADAL" clId="{F3CE943C-57B2-460D-A4D0-09ABEC290506}" dt="2019-11-21T15:47:25.673" v="1374" actId="478"/>
          <ac:picMkLst>
            <pc:docMk/>
            <pc:sldMk cId="383317716" sldId="280"/>
            <ac:picMk id="3" creationId="{1583703A-DF45-4D92-BB35-AE9787946CEC}"/>
          </ac:picMkLst>
        </pc:picChg>
        <pc:picChg chg="add mod">
          <ac:chgData name="Jeroen de Grave | Ad Channel BV" userId="990308ea-7fea-4228-ad54-1642926af4a0" providerId="ADAL" clId="{F3CE943C-57B2-460D-A4D0-09ABEC290506}" dt="2019-11-21T15:38:33.162" v="1327" actId="14100"/>
          <ac:picMkLst>
            <pc:docMk/>
            <pc:sldMk cId="383317716" sldId="280"/>
            <ac:picMk id="5" creationId="{5BA56212-6E84-4196-901C-CB361E12C8D3}"/>
          </ac:picMkLst>
        </pc:picChg>
        <pc:picChg chg="add">
          <ac:chgData name="Jeroen de Grave | Ad Channel BV" userId="990308ea-7fea-4228-ad54-1642926af4a0" providerId="ADAL" clId="{F3CE943C-57B2-460D-A4D0-09ABEC290506}" dt="2019-11-21T13:27:10.300" v="819"/>
          <ac:picMkLst>
            <pc:docMk/>
            <pc:sldMk cId="383317716" sldId="280"/>
            <ac:picMk id="6" creationId="{7A4F8E3F-E677-4DA4-8535-FD14D543B9AB}"/>
          </ac:picMkLst>
        </pc:picChg>
        <pc:picChg chg="add del">
          <ac:chgData name="Jeroen de Grave | Ad Channel BV" userId="990308ea-7fea-4228-ad54-1642926af4a0" providerId="ADAL" clId="{F3CE943C-57B2-460D-A4D0-09ABEC290506}" dt="2019-11-22T13:12:22.749" v="1960" actId="478"/>
          <ac:picMkLst>
            <pc:docMk/>
            <pc:sldMk cId="383317716" sldId="280"/>
            <ac:picMk id="9" creationId="{148F64CA-C619-4AF2-8E47-AE8435C8C27E}"/>
          </ac:picMkLst>
        </pc:picChg>
        <pc:picChg chg="add">
          <ac:chgData name="Jeroen de Grave | Ad Channel BV" userId="990308ea-7fea-4228-ad54-1642926af4a0" providerId="ADAL" clId="{F3CE943C-57B2-460D-A4D0-09ABEC290506}" dt="2019-11-22T13:12:23.219" v="1961"/>
          <ac:picMkLst>
            <pc:docMk/>
            <pc:sldMk cId="383317716" sldId="280"/>
            <ac:picMk id="10" creationId="{2860E9EA-A0F2-4594-BC8E-6325E8A02725}"/>
          </ac:picMkLst>
        </pc:picChg>
        <pc:picChg chg="add mod">
          <ac:chgData name="Jeroen de Grave | Ad Channel BV" userId="990308ea-7fea-4228-ad54-1642926af4a0" providerId="ADAL" clId="{F3CE943C-57B2-460D-A4D0-09ABEC290506}" dt="2019-11-22T13:20:36.576" v="2048" actId="1038"/>
          <ac:picMkLst>
            <pc:docMk/>
            <pc:sldMk cId="383317716" sldId="280"/>
            <ac:picMk id="11" creationId="{65D761D6-E81F-4EAB-8599-C583C864623A}"/>
          </ac:picMkLst>
        </pc:picChg>
        <pc:picChg chg="add mod">
          <ac:chgData name="Jeroen de Grave | Ad Channel BV" userId="990308ea-7fea-4228-ad54-1642926af4a0" providerId="ADAL" clId="{F3CE943C-57B2-460D-A4D0-09ABEC290506}" dt="2019-11-21T15:46:08.855" v="1367" actId="1037"/>
          <ac:picMkLst>
            <pc:docMk/>
            <pc:sldMk cId="383317716" sldId="280"/>
            <ac:picMk id="13" creationId="{575A95F5-BCE9-4BE7-8DD9-8A526D71D984}"/>
          </ac:picMkLst>
        </pc:picChg>
        <pc:picChg chg="add mod">
          <ac:chgData name="Jeroen de Grave | Ad Channel BV" userId="990308ea-7fea-4228-ad54-1642926af4a0" providerId="ADAL" clId="{F3CE943C-57B2-460D-A4D0-09ABEC290506}" dt="2019-11-21T15:47:18.641" v="1373" actId="1076"/>
          <ac:picMkLst>
            <pc:docMk/>
            <pc:sldMk cId="383317716" sldId="280"/>
            <ac:picMk id="15" creationId="{EA57F5A9-0341-4DA9-A895-E50C6FC38843}"/>
          </ac:picMkLst>
        </pc:picChg>
      </pc:sldChg>
      <pc:sldChg chg="addSp delSp modSp add modAnim">
        <pc:chgData name="Jeroen de Grave | Ad Channel BV" userId="990308ea-7fea-4228-ad54-1642926af4a0" providerId="ADAL" clId="{F3CE943C-57B2-460D-A4D0-09ABEC290506}" dt="2019-11-22T13:20:22.137" v="2046" actId="1037"/>
        <pc:sldMkLst>
          <pc:docMk/>
          <pc:sldMk cId="540267131" sldId="281"/>
        </pc:sldMkLst>
        <pc:picChg chg="add del mod ord">
          <ac:chgData name="Jeroen de Grave | Ad Channel BV" userId="990308ea-7fea-4228-ad54-1642926af4a0" providerId="ADAL" clId="{F3CE943C-57B2-460D-A4D0-09ABEC290506}" dt="2019-11-21T16:07:59.584" v="1404" actId="478"/>
          <ac:picMkLst>
            <pc:docMk/>
            <pc:sldMk cId="540267131" sldId="281"/>
            <ac:picMk id="3" creationId="{5CE74677-813B-42D6-A898-E4990AF03D46}"/>
          </ac:picMkLst>
        </pc:picChg>
        <pc:picChg chg="add mod">
          <ac:chgData name="Jeroen de Grave | Ad Channel BV" userId="990308ea-7fea-4228-ad54-1642926af4a0" providerId="ADAL" clId="{F3CE943C-57B2-460D-A4D0-09ABEC290506}" dt="2019-11-22T13:20:22.137" v="2046" actId="1037"/>
          <ac:picMkLst>
            <pc:docMk/>
            <pc:sldMk cId="540267131" sldId="281"/>
            <ac:picMk id="5" creationId="{0FB89317-4310-411E-909B-9BB3022A893D}"/>
          </ac:picMkLst>
        </pc:picChg>
        <pc:picChg chg="add">
          <ac:chgData name="Jeroen de Grave | Ad Channel BV" userId="990308ea-7fea-4228-ad54-1642926af4a0" providerId="ADAL" clId="{F3CE943C-57B2-460D-A4D0-09ABEC290506}" dt="2019-11-21T13:27:14.549" v="820"/>
          <ac:picMkLst>
            <pc:docMk/>
            <pc:sldMk cId="540267131" sldId="281"/>
            <ac:picMk id="6" creationId="{2E9F29C9-1B1A-4654-91FE-363A1CA1AF43}"/>
          </ac:picMkLst>
        </pc:picChg>
        <pc:picChg chg="add del">
          <ac:chgData name="Jeroen de Grave | Ad Channel BV" userId="990308ea-7fea-4228-ad54-1642926af4a0" providerId="ADAL" clId="{F3CE943C-57B2-460D-A4D0-09ABEC290506}" dt="2019-11-22T13:12:26.196" v="1962" actId="478"/>
          <ac:picMkLst>
            <pc:docMk/>
            <pc:sldMk cId="540267131" sldId="281"/>
            <ac:picMk id="9" creationId="{DF23CD32-B117-434D-914E-F9A55CE4164C}"/>
          </ac:picMkLst>
        </pc:picChg>
        <pc:picChg chg="add">
          <ac:chgData name="Jeroen de Grave | Ad Channel BV" userId="990308ea-7fea-4228-ad54-1642926af4a0" providerId="ADAL" clId="{F3CE943C-57B2-460D-A4D0-09ABEC290506}" dt="2019-11-22T13:12:26.626" v="1963"/>
          <ac:picMkLst>
            <pc:docMk/>
            <pc:sldMk cId="540267131" sldId="281"/>
            <ac:picMk id="10" creationId="{0E64E6D0-843E-4DC5-B66F-4C32C538B768}"/>
          </ac:picMkLst>
        </pc:picChg>
        <pc:picChg chg="add mod">
          <ac:chgData name="Jeroen de Grave | Ad Channel BV" userId="990308ea-7fea-4228-ad54-1642926af4a0" providerId="ADAL" clId="{F3CE943C-57B2-460D-A4D0-09ABEC290506}" dt="2019-11-21T16:07:36.113" v="1392" actId="14100"/>
          <ac:picMkLst>
            <pc:docMk/>
            <pc:sldMk cId="540267131" sldId="281"/>
            <ac:picMk id="11" creationId="{4E7EB292-B515-4386-9A53-445E9D80EEEF}"/>
          </ac:picMkLst>
        </pc:picChg>
      </pc:sldChg>
      <pc:sldChg chg="addSp delSp modSp add modAnim">
        <pc:chgData name="Jeroen de Grave | Ad Channel BV" userId="990308ea-7fea-4228-ad54-1642926af4a0" providerId="ADAL" clId="{F3CE943C-57B2-460D-A4D0-09ABEC290506}" dt="2019-11-22T13:20:06.087" v="2045" actId="1038"/>
        <pc:sldMkLst>
          <pc:docMk/>
          <pc:sldMk cId="3755962209" sldId="282"/>
        </pc:sldMkLst>
        <pc:picChg chg="add del mod ord">
          <ac:chgData name="Jeroen de Grave | Ad Channel BV" userId="990308ea-7fea-4228-ad54-1642926af4a0" providerId="ADAL" clId="{F3CE943C-57B2-460D-A4D0-09ABEC290506}" dt="2019-11-22T09:13:17.208" v="1481" actId="478"/>
          <ac:picMkLst>
            <pc:docMk/>
            <pc:sldMk cId="3755962209" sldId="282"/>
            <ac:picMk id="3" creationId="{2FE7BC52-488E-4A4F-B018-2B68F66282FA}"/>
          </ac:picMkLst>
        </pc:picChg>
        <pc:picChg chg="add mod">
          <ac:chgData name="Jeroen de Grave | Ad Channel BV" userId="990308ea-7fea-4228-ad54-1642926af4a0" providerId="ADAL" clId="{F3CE943C-57B2-460D-A4D0-09ABEC290506}" dt="2019-11-22T13:20:06.087" v="2045" actId="1038"/>
          <ac:picMkLst>
            <pc:docMk/>
            <pc:sldMk cId="3755962209" sldId="282"/>
            <ac:picMk id="4" creationId="{1E103B7F-F92F-4D52-A291-4B11402C038A}"/>
          </ac:picMkLst>
        </pc:picChg>
        <pc:picChg chg="add">
          <ac:chgData name="Jeroen de Grave | Ad Channel BV" userId="990308ea-7fea-4228-ad54-1642926af4a0" providerId="ADAL" clId="{F3CE943C-57B2-460D-A4D0-09ABEC290506}" dt="2019-11-21T13:27:17.392" v="821"/>
          <ac:picMkLst>
            <pc:docMk/>
            <pc:sldMk cId="3755962209" sldId="282"/>
            <ac:picMk id="6" creationId="{2AFA794F-CD87-4410-AD29-6CC86D0E00CA}"/>
          </ac:picMkLst>
        </pc:picChg>
        <pc:picChg chg="add del">
          <ac:chgData name="Jeroen de Grave | Ad Channel BV" userId="990308ea-7fea-4228-ad54-1642926af4a0" providerId="ADAL" clId="{F3CE943C-57B2-460D-A4D0-09ABEC290506}" dt="2019-11-22T13:12:29.718" v="1964" actId="478"/>
          <ac:picMkLst>
            <pc:docMk/>
            <pc:sldMk cId="3755962209" sldId="282"/>
            <ac:picMk id="9" creationId="{E15C807E-D210-4977-A62A-BABFD169CB6E}"/>
          </ac:picMkLst>
        </pc:picChg>
        <pc:picChg chg="add mod">
          <ac:chgData name="Jeroen de Grave | Ad Channel BV" userId="990308ea-7fea-4228-ad54-1642926af4a0" providerId="ADAL" clId="{F3CE943C-57B2-460D-A4D0-09ABEC290506}" dt="2019-11-22T09:12:55.955" v="1469" actId="14100"/>
          <ac:picMkLst>
            <pc:docMk/>
            <pc:sldMk cId="3755962209" sldId="282"/>
            <ac:picMk id="10" creationId="{C2852731-646F-4EEF-9026-F9B8FD1565C9}"/>
          </ac:picMkLst>
        </pc:picChg>
        <pc:picChg chg="add">
          <ac:chgData name="Jeroen de Grave | Ad Channel BV" userId="990308ea-7fea-4228-ad54-1642926af4a0" providerId="ADAL" clId="{F3CE943C-57B2-460D-A4D0-09ABEC290506}" dt="2019-11-22T13:12:30.197" v="1965"/>
          <ac:picMkLst>
            <pc:docMk/>
            <pc:sldMk cId="3755962209" sldId="282"/>
            <ac:picMk id="11" creationId="{2C453424-28DC-4025-B685-182B4B02381C}"/>
          </ac:picMkLst>
        </pc:picChg>
      </pc:sldChg>
      <pc:sldChg chg="addSp delSp modSp add modAnim">
        <pc:chgData name="Jeroen de Grave | Ad Channel BV" userId="990308ea-7fea-4228-ad54-1642926af4a0" providerId="ADAL" clId="{F3CE943C-57B2-460D-A4D0-09ABEC290506}" dt="2019-11-22T13:19:24.468" v="2036" actId="1036"/>
        <pc:sldMkLst>
          <pc:docMk/>
          <pc:sldMk cId="2212982665" sldId="283"/>
        </pc:sldMkLst>
        <pc:picChg chg="add del mod ord">
          <ac:chgData name="Jeroen de Grave | Ad Channel BV" userId="990308ea-7fea-4228-ad54-1642926af4a0" providerId="ADAL" clId="{F3CE943C-57B2-460D-A4D0-09ABEC290506}" dt="2019-11-22T09:17:22.339" v="1511" actId="478"/>
          <ac:picMkLst>
            <pc:docMk/>
            <pc:sldMk cId="2212982665" sldId="283"/>
            <ac:picMk id="3" creationId="{9FE2C857-7B1A-4B55-BFEB-2A791DA13C51}"/>
          </ac:picMkLst>
        </pc:picChg>
        <pc:picChg chg="add mod">
          <ac:chgData name="Jeroen de Grave | Ad Channel BV" userId="990308ea-7fea-4228-ad54-1642926af4a0" providerId="ADAL" clId="{F3CE943C-57B2-460D-A4D0-09ABEC290506}" dt="2019-11-22T13:19:24.468" v="2036" actId="1036"/>
          <ac:picMkLst>
            <pc:docMk/>
            <pc:sldMk cId="2212982665" sldId="283"/>
            <ac:picMk id="4" creationId="{81670124-18EE-43AD-93A0-BA9F838F16F7}"/>
          </ac:picMkLst>
        </pc:picChg>
        <pc:picChg chg="add">
          <ac:chgData name="Jeroen de Grave | Ad Channel BV" userId="990308ea-7fea-4228-ad54-1642926af4a0" providerId="ADAL" clId="{F3CE943C-57B2-460D-A4D0-09ABEC290506}" dt="2019-11-21T13:27:27.152" v="822"/>
          <ac:picMkLst>
            <pc:docMk/>
            <pc:sldMk cId="2212982665" sldId="283"/>
            <ac:picMk id="6" creationId="{A2BBA381-9594-457D-800A-6A27885C18D9}"/>
          </ac:picMkLst>
        </pc:picChg>
        <pc:picChg chg="add del">
          <ac:chgData name="Jeroen de Grave | Ad Channel BV" userId="990308ea-7fea-4228-ad54-1642926af4a0" providerId="ADAL" clId="{F3CE943C-57B2-460D-A4D0-09ABEC290506}" dt="2019-11-22T13:12:35.592" v="1966" actId="478"/>
          <ac:picMkLst>
            <pc:docMk/>
            <pc:sldMk cId="2212982665" sldId="283"/>
            <ac:picMk id="9" creationId="{8929C2AE-1C90-4EDB-A3D4-E1F4C9E3E921}"/>
          </ac:picMkLst>
        </pc:picChg>
        <pc:picChg chg="add mod">
          <ac:chgData name="Jeroen de Grave | Ad Channel BV" userId="990308ea-7fea-4228-ad54-1642926af4a0" providerId="ADAL" clId="{F3CE943C-57B2-460D-A4D0-09ABEC290506}" dt="2019-11-22T09:17:31.011" v="1513" actId="1076"/>
          <ac:picMkLst>
            <pc:docMk/>
            <pc:sldMk cId="2212982665" sldId="283"/>
            <ac:picMk id="10" creationId="{8BBC1EEF-84FC-4623-96B5-6748E67FA5A3}"/>
          </ac:picMkLst>
        </pc:picChg>
        <pc:picChg chg="add">
          <ac:chgData name="Jeroen de Grave | Ad Channel BV" userId="990308ea-7fea-4228-ad54-1642926af4a0" providerId="ADAL" clId="{F3CE943C-57B2-460D-A4D0-09ABEC290506}" dt="2019-11-22T13:12:35.993" v="1967"/>
          <ac:picMkLst>
            <pc:docMk/>
            <pc:sldMk cId="2212982665" sldId="283"/>
            <ac:picMk id="11" creationId="{AD22C202-5C4D-4B06-B332-3497A5951C57}"/>
          </ac:picMkLst>
        </pc:picChg>
      </pc:sldChg>
      <pc:sldChg chg="addSp delSp modSp add modAnim">
        <pc:chgData name="Jeroen de Grave | Ad Channel BV" userId="990308ea-7fea-4228-ad54-1642926af4a0" providerId="ADAL" clId="{F3CE943C-57B2-460D-A4D0-09ABEC290506}" dt="2019-11-22T13:19:01.968" v="2031" actId="1036"/>
        <pc:sldMkLst>
          <pc:docMk/>
          <pc:sldMk cId="3136817228" sldId="284"/>
        </pc:sldMkLst>
        <pc:picChg chg="add del mod ord">
          <ac:chgData name="Jeroen de Grave | Ad Channel BV" userId="990308ea-7fea-4228-ad54-1642926af4a0" providerId="ADAL" clId="{F3CE943C-57B2-460D-A4D0-09ABEC290506}" dt="2019-11-22T10:29:07.535" v="1557" actId="478"/>
          <ac:picMkLst>
            <pc:docMk/>
            <pc:sldMk cId="3136817228" sldId="284"/>
            <ac:picMk id="3" creationId="{D9BBC03B-223C-4FBE-86FE-A308A3A2E6AE}"/>
          </ac:picMkLst>
        </pc:picChg>
        <pc:picChg chg="add mod">
          <ac:chgData name="Jeroen de Grave | Ad Channel BV" userId="990308ea-7fea-4228-ad54-1642926af4a0" providerId="ADAL" clId="{F3CE943C-57B2-460D-A4D0-09ABEC290506}" dt="2019-11-22T13:19:01.968" v="2031" actId="1036"/>
          <ac:picMkLst>
            <pc:docMk/>
            <pc:sldMk cId="3136817228" sldId="284"/>
            <ac:picMk id="4" creationId="{0E4A93B1-BDFD-4003-84A2-23061EA3346B}"/>
          </ac:picMkLst>
        </pc:picChg>
        <pc:picChg chg="add">
          <ac:chgData name="Jeroen de Grave | Ad Channel BV" userId="990308ea-7fea-4228-ad54-1642926af4a0" providerId="ADAL" clId="{F3CE943C-57B2-460D-A4D0-09ABEC290506}" dt="2019-11-21T13:27:29.201" v="823"/>
          <ac:picMkLst>
            <pc:docMk/>
            <pc:sldMk cId="3136817228" sldId="284"/>
            <ac:picMk id="6" creationId="{9DC4250E-76CF-4B70-9272-A7DE1F27D8C9}"/>
          </ac:picMkLst>
        </pc:picChg>
        <pc:picChg chg="add del">
          <ac:chgData name="Jeroen de Grave | Ad Channel BV" userId="990308ea-7fea-4228-ad54-1642926af4a0" providerId="ADAL" clId="{F3CE943C-57B2-460D-A4D0-09ABEC290506}" dt="2019-11-22T13:12:39.269" v="1968" actId="478"/>
          <ac:picMkLst>
            <pc:docMk/>
            <pc:sldMk cId="3136817228" sldId="284"/>
            <ac:picMk id="9" creationId="{23E7722F-1233-4EF1-AF41-37EF038E8F2E}"/>
          </ac:picMkLst>
        </pc:picChg>
        <pc:picChg chg="add mod">
          <ac:chgData name="Jeroen de Grave | Ad Channel BV" userId="990308ea-7fea-4228-ad54-1642926af4a0" providerId="ADAL" clId="{F3CE943C-57B2-460D-A4D0-09ABEC290506}" dt="2019-11-22T10:28:50.852" v="1545" actId="14100"/>
          <ac:picMkLst>
            <pc:docMk/>
            <pc:sldMk cId="3136817228" sldId="284"/>
            <ac:picMk id="10" creationId="{BA4A47CC-BB47-4FEC-9133-567B96D7CA4B}"/>
          </ac:picMkLst>
        </pc:picChg>
        <pc:picChg chg="add">
          <ac:chgData name="Jeroen de Grave | Ad Channel BV" userId="990308ea-7fea-4228-ad54-1642926af4a0" providerId="ADAL" clId="{F3CE943C-57B2-460D-A4D0-09ABEC290506}" dt="2019-11-22T13:12:39.701" v="1969"/>
          <ac:picMkLst>
            <pc:docMk/>
            <pc:sldMk cId="3136817228" sldId="284"/>
            <ac:picMk id="11" creationId="{2E6E301C-513E-411B-9CE9-E5AB52B4D319}"/>
          </ac:picMkLst>
        </pc:picChg>
      </pc:sldChg>
      <pc:sldChg chg="addSp delSp modSp add modAnim">
        <pc:chgData name="Jeroen de Grave | Ad Channel BV" userId="990308ea-7fea-4228-ad54-1642926af4a0" providerId="ADAL" clId="{F3CE943C-57B2-460D-A4D0-09ABEC290506}" dt="2019-11-22T13:18:50.858" v="2028" actId="1037"/>
        <pc:sldMkLst>
          <pc:docMk/>
          <pc:sldMk cId="1963251723" sldId="285"/>
        </pc:sldMkLst>
        <pc:picChg chg="add del mod ord">
          <ac:chgData name="Jeroen de Grave | Ad Channel BV" userId="990308ea-7fea-4228-ad54-1642926af4a0" providerId="ADAL" clId="{F3CE943C-57B2-460D-A4D0-09ABEC290506}" dt="2019-11-22T10:51:34.749" v="1616" actId="478"/>
          <ac:picMkLst>
            <pc:docMk/>
            <pc:sldMk cId="1963251723" sldId="285"/>
            <ac:picMk id="3" creationId="{01FCC223-CCC5-46F5-AC62-240DCFB9CB06}"/>
          </ac:picMkLst>
        </pc:picChg>
        <pc:picChg chg="add mod">
          <ac:chgData name="Jeroen de Grave | Ad Channel BV" userId="990308ea-7fea-4228-ad54-1642926af4a0" providerId="ADAL" clId="{F3CE943C-57B2-460D-A4D0-09ABEC290506}" dt="2019-11-22T13:18:50.858" v="2028" actId="1037"/>
          <ac:picMkLst>
            <pc:docMk/>
            <pc:sldMk cId="1963251723" sldId="285"/>
            <ac:picMk id="4" creationId="{1A581F33-579E-4931-A465-E8A315FDB002}"/>
          </ac:picMkLst>
        </pc:picChg>
        <pc:picChg chg="add">
          <ac:chgData name="Jeroen de Grave | Ad Channel BV" userId="990308ea-7fea-4228-ad54-1642926af4a0" providerId="ADAL" clId="{F3CE943C-57B2-460D-A4D0-09ABEC290506}" dt="2019-11-21T13:27:32.334" v="824"/>
          <ac:picMkLst>
            <pc:docMk/>
            <pc:sldMk cId="1963251723" sldId="285"/>
            <ac:picMk id="6" creationId="{70764A40-E988-4550-9E72-1D00ADEA38C0}"/>
          </ac:picMkLst>
        </pc:picChg>
        <pc:picChg chg="add del">
          <ac:chgData name="Jeroen de Grave | Ad Channel BV" userId="990308ea-7fea-4228-ad54-1642926af4a0" providerId="ADAL" clId="{F3CE943C-57B2-460D-A4D0-09ABEC290506}" dt="2019-11-22T13:12:43.251" v="1970" actId="478"/>
          <ac:picMkLst>
            <pc:docMk/>
            <pc:sldMk cId="1963251723" sldId="285"/>
            <ac:picMk id="9" creationId="{735167DB-6C9A-42C2-AE59-CF8A20E5733F}"/>
          </ac:picMkLst>
        </pc:picChg>
        <pc:picChg chg="add mod">
          <ac:chgData name="Jeroen de Grave | Ad Channel BV" userId="990308ea-7fea-4228-ad54-1642926af4a0" providerId="ADAL" clId="{F3CE943C-57B2-460D-A4D0-09ABEC290506}" dt="2019-11-22T10:51:18.428" v="1604" actId="14100"/>
          <ac:picMkLst>
            <pc:docMk/>
            <pc:sldMk cId="1963251723" sldId="285"/>
            <ac:picMk id="10" creationId="{4ABBC73A-5C5F-4F60-BBD5-3C2AFB76C443}"/>
          </ac:picMkLst>
        </pc:picChg>
        <pc:picChg chg="add">
          <ac:chgData name="Jeroen de Grave | Ad Channel BV" userId="990308ea-7fea-4228-ad54-1642926af4a0" providerId="ADAL" clId="{F3CE943C-57B2-460D-A4D0-09ABEC290506}" dt="2019-11-22T13:12:43.699" v="1971"/>
          <ac:picMkLst>
            <pc:docMk/>
            <pc:sldMk cId="1963251723" sldId="285"/>
            <ac:picMk id="11" creationId="{5C6B426C-5E8B-40D6-A91F-2A9BF128F67B}"/>
          </ac:picMkLst>
        </pc:picChg>
      </pc:sldChg>
      <pc:sldChg chg="addSp delSp modSp add">
        <pc:chgData name="Jeroen de Grave | Ad Channel BV" userId="990308ea-7fea-4228-ad54-1642926af4a0" providerId="ADAL" clId="{F3CE943C-57B2-460D-A4D0-09ABEC290506}" dt="2019-11-22T13:12:47.522" v="1973"/>
        <pc:sldMkLst>
          <pc:docMk/>
          <pc:sldMk cId="359626790" sldId="286"/>
        </pc:sldMkLst>
        <pc:picChg chg="add del mod ord">
          <ac:chgData name="Jeroen de Grave | Ad Channel BV" userId="990308ea-7fea-4228-ad54-1642926af4a0" providerId="ADAL" clId="{F3CE943C-57B2-460D-A4D0-09ABEC290506}" dt="2019-11-22T10:56:04.830" v="1648" actId="478"/>
          <ac:picMkLst>
            <pc:docMk/>
            <pc:sldMk cId="359626790" sldId="286"/>
            <ac:picMk id="3" creationId="{70DADD7B-2962-4B9B-861F-7B4BC9C93A28}"/>
          </ac:picMkLst>
        </pc:picChg>
        <pc:picChg chg="add mod">
          <ac:chgData name="Jeroen de Grave | Ad Channel BV" userId="990308ea-7fea-4228-ad54-1642926af4a0" providerId="ADAL" clId="{F3CE943C-57B2-460D-A4D0-09ABEC290506}" dt="2019-11-22T11:10:14.064" v="1701" actId="1037"/>
          <ac:picMkLst>
            <pc:docMk/>
            <pc:sldMk cId="359626790" sldId="286"/>
            <ac:picMk id="4" creationId="{02428C43-4B06-402E-BF95-1FEC1C24E365}"/>
          </ac:picMkLst>
        </pc:picChg>
        <pc:picChg chg="add">
          <ac:chgData name="Jeroen de Grave | Ad Channel BV" userId="990308ea-7fea-4228-ad54-1642926af4a0" providerId="ADAL" clId="{F3CE943C-57B2-460D-A4D0-09ABEC290506}" dt="2019-11-21T13:27:34.870" v="825"/>
          <ac:picMkLst>
            <pc:docMk/>
            <pc:sldMk cId="359626790" sldId="286"/>
            <ac:picMk id="6" creationId="{BEF9D5B1-27A5-4D69-8100-DAAC19E732A4}"/>
          </ac:picMkLst>
        </pc:picChg>
        <pc:picChg chg="add del">
          <ac:chgData name="Jeroen de Grave | Ad Channel BV" userId="990308ea-7fea-4228-ad54-1642926af4a0" providerId="ADAL" clId="{F3CE943C-57B2-460D-A4D0-09ABEC290506}" dt="2019-11-22T13:12:47.052" v="1972" actId="478"/>
          <ac:picMkLst>
            <pc:docMk/>
            <pc:sldMk cId="359626790" sldId="286"/>
            <ac:picMk id="9" creationId="{756D3B23-6A29-4B52-9E04-8513B6A624EA}"/>
          </ac:picMkLst>
        </pc:picChg>
        <pc:picChg chg="add">
          <ac:chgData name="Jeroen de Grave | Ad Channel BV" userId="990308ea-7fea-4228-ad54-1642926af4a0" providerId="ADAL" clId="{F3CE943C-57B2-460D-A4D0-09ABEC290506}" dt="2019-11-22T13:12:47.522" v="1973"/>
          <ac:picMkLst>
            <pc:docMk/>
            <pc:sldMk cId="359626790" sldId="286"/>
            <ac:picMk id="10" creationId="{93A637A2-D9AD-4330-983F-B9EE5CDA6D77}"/>
          </ac:picMkLst>
        </pc:picChg>
      </pc:sldChg>
      <pc:sldChg chg="addSp delSp modSp add">
        <pc:chgData name="Jeroen de Grave | Ad Channel BV" userId="990308ea-7fea-4228-ad54-1642926af4a0" providerId="ADAL" clId="{F3CE943C-57B2-460D-A4D0-09ABEC290506}" dt="2019-11-22T13:12:51.884" v="1975"/>
        <pc:sldMkLst>
          <pc:docMk/>
          <pc:sldMk cId="3596757241" sldId="287"/>
        </pc:sldMkLst>
        <pc:picChg chg="add del mod ord">
          <ac:chgData name="Jeroen de Grave | Ad Channel BV" userId="990308ea-7fea-4228-ad54-1642926af4a0" providerId="ADAL" clId="{F3CE943C-57B2-460D-A4D0-09ABEC290506}" dt="2019-11-22T11:02:20.567" v="1670" actId="478"/>
          <ac:picMkLst>
            <pc:docMk/>
            <pc:sldMk cId="3596757241" sldId="287"/>
            <ac:picMk id="3" creationId="{611ADEC9-6AE3-40A2-BA75-5935792195DB}"/>
          </ac:picMkLst>
        </pc:picChg>
        <pc:picChg chg="add mod">
          <ac:chgData name="Jeroen de Grave | Ad Channel BV" userId="990308ea-7fea-4228-ad54-1642926af4a0" providerId="ADAL" clId="{F3CE943C-57B2-460D-A4D0-09ABEC290506}" dt="2019-11-22T11:02:13.886" v="1669" actId="1036"/>
          <ac:picMkLst>
            <pc:docMk/>
            <pc:sldMk cId="3596757241" sldId="287"/>
            <ac:picMk id="4" creationId="{D733203E-CD7B-424C-A659-02E33379443A}"/>
          </ac:picMkLst>
        </pc:picChg>
        <pc:picChg chg="add">
          <ac:chgData name="Jeroen de Grave | Ad Channel BV" userId="990308ea-7fea-4228-ad54-1642926af4a0" providerId="ADAL" clId="{F3CE943C-57B2-460D-A4D0-09ABEC290506}" dt="2019-11-21T13:27:37.417" v="826"/>
          <ac:picMkLst>
            <pc:docMk/>
            <pc:sldMk cId="3596757241" sldId="287"/>
            <ac:picMk id="6" creationId="{73415699-3644-41BD-83D4-132D19F439A7}"/>
          </ac:picMkLst>
        </pc:picChg>
        <pc:picChg chg="add del">
          <ac:chgData name="Jeroen de Grave | Ad Channel BV" userId="990308ea-7fea-4228-ad54-1642926af4a0" providerId="ADAL" clId="{F3CE943C-57B2-460D-A4D0-09ABEC290506}" dt="2019-11-22T13:12:51.315" v="1974" actId="478"/>
          <ac:picMkLst>
            <pc:docMk/>
            <pc:sldMk cId="3596757241" sldId="287"/>
            <ac:picMk id="9" creationId="{0B6174B0-63E3-4A44-9C7B-66A2F3915B8A}"/>
          </ac:picMkLst>
        </pc:picChg>
        <pc:picChg chg="add">
          <ac:chgData name="Jeroen de Grave | Ad Channel BV" userId="990308ea-7fea-4228-ad54-1642926af4a0" providerId="ADAL" clId="{F3CE943C-57B2-460D-A4D0-09ABEC290506}" dt="2019-11-22T13:12:51.884" v="1975"/>
          <ac:picMkLst>
            <pc:docMk/>
            <pc:sldMk cId="3596757241" sldId="287"/>
            <ac:picMk id="10" creationId="{BBF67726-983C-47D8-9ED3-38152ABAFE02}"/>
          </ac:picMkLst>
        </pc:picChg>
      </pc:sldChg>
      <pc:sldChg chg="addSp delSp modSp add">
        <pc:chgData name="Jeroen de Grave | Ad Channel BV" userId="990308ea-7fea-4228-ad54-1642926af4a0" providerId="ADAL" clId="{F3CE943C-57B2-460D-A4D0-09ABEC290506}" dt="2019-11-22T13:13:16.218" v="1977"/>
        <pc:sldMkLst>
          <pc:docMk/>
          <pc:sldMk cId="2561738828" sldId="288"/>
        </pc:sldMkLst>
        <pc:picChg chg="add del mod ord">
          <ac:chgData name="Jeroen de Grave | Ad Channel BV" userId="990308ea-7fea-4228-ad54-1642926af4a0" providerId="ADAL" clId="{F3CE943C-57B2-460D-A4D0-09ABEC290506}" dt="2019-11-22T11:09:33.432" v="1698" actId="478"/>
          <ac:picMkLst>
            <pc:docMk/>
            <pc:sldMk cId="2561738828" sldId="288"/>
            <ac:picMk id="3" creationId="{BCB8C015-890E-48E4-9C11-28F6CC7B927D}"/>
          </ac:picMkLst>
        </pc:picChg>
        <pc:picChg chg="add mod">
          <ac:chgData name="Jeroen de Grave | Ad Channel BV" userId="990308ea-7fea-4228-ad54-1642926af4a0" providerId="ADAL" clId="{F3CE943C-57B2-460D-A4D0-09ABEC290506}" dt="2019-11-22T11:10:24.066" v="1702" actId="1038"/>
          <ac:picMkLst>
            <pc:docMk/>
            <pc:sldMk cId="2561738828" sldId="288"/>
            <ac:picMk id="4" creationId="{F9CB6B35-BE89-435A-B694-51FC60109001}"/>
          </ac:picMkLst>
        </pc:picChg>
        <pc:picChg chg="add">
          <ac:chgData name="Jeroen de Grave | Ad Channel BV" userId="990308ea-7fea-4228-ad54-1642926af4a0" providerId="ADAL" clId="{F3CE943C-57B2-460D-A4D0-09ABEC290506}" dt="2019-11-21T13:27:39.559" v="827"/>
          <ac:picMkLst>
            <pc:docMk/>
            <pc:sldMk cId="2561738828" sldId="288"/>
            <ac:picMk id="6" creationId="{5D612419-0790-4789-A48B-C15DEFCEDEA8}"/>
          </ac:picMkLst>
        </pc:picChg>
        <pc:picChg chg="add del">
          <ac:chgData name="Jeroen de Grave | Ad Channel BV" userId="990308ea-7fea-4228-ad54-1642926af4a0" providerId="ADAL" clId="{F3CE943C-57B2-460D-A4D0-09ABEC290506}" dt="2019-11-22T13:13:14.867" v="1976" actId="478"/>
          <ac:picMkLst>
            <pc:docMk/>
            <pc:sldMk cId="2561738828" sldId="288"/>
            <ac:picMk id="9" creationId="{6506459C-B1E8-467E-B531-372DC070942B}"/>
          </ac:picMkLst>
        </pc:picChg>
        <pc:picChg chg="add">
          <ac:chgData name="Jeroen de Grave | Ad Channel BV" userId="990308ea-7fea-4228-ad54-1642926af4a0" providerId="ADAL" clId="{F3CE943C-57B2-460D-A4D0-09ABEC290506}" dt="2019-11-22T13:13:16.218" v="1977"/>
          <ac:picMkLst>
            <pc:docMk/>
            <pc:sldMk cId="2561738828" sldId="288"/>
            <ac:picMk id="10" creationId="{8B781C0C-5C66-4F8F-A7C1-BCAA85822DDA}"/>
          </ac:picMkLst>
        </pc:picChg>
      </pc:sldChg>
      <pc:sldChg chg="addSp delSp modSp add">
        <pc:chgData name="Jeroen de Grave | Ad Channel BV" userId="990308ea-7fea-4228-ad54-1642926af4a0" providerId="ADAL" clId="{F3CE943C-57B2-460D-A4D0-09ABEC290506}" dt="2019-11-22T13:13:19.462" v="1979"/>
        <pc:sldMkLst>
          <pc:docMk/>
          <pc:sldMk cId="2633906979" sldId="289"/>
        </pc:sldMkLst>
        <pc:picChg chg="add del mod ord">
          <ac:chgData name="Jeroen de Grave | Ad Channel BV" userId="990308ea-7fea-4228-ad54-1642926af4a0" providerId="ADAL" clId="{F3CE943C-57B2-460D-A4D0-09ABEC290506}" dt="2019-11-22T11:16:55.739" v="1733" actId="478"/>
          <ac:picMkLst>
            <pc:docMk/>
            <pc:sldMk cId="2633906979" sldId="289"/>
            <ac:picMk id="3" creationId="{5DFA511F-E6E3-48AE-90B8-3CE352BC6677}"/>
          </ac:picMkLst>
        </pc:picChg>
        <pc:picChg chg="add mod">
          <ac:chgData name="Jeroen de Grave | Ad Channel BV" userId="990308ea-7fea-4228-ad54-1642926af4a0" providerId="ADAL" clId="{F3CE943C-57B2-460D-A4D0-09ABEC290506}" dt="2019-11-22T11:17:09.131" v="1735" actId="1036"/>
          <ac:picMkLst>
            <pc:docMk/>
            <pc:sldMk cId="2633906979" sldId="289"/>
            <ac:picMk id="4" creationId="{BAB8CE0F-AA1A-4CF8-93E0-A5A1922FBA52}"/>
          </ac:picMkLst>
        </pc:picChg>
        <pc:picChg chg="add">
          <ac:chgData name="Jeroen de Grave | Ad Channel BV" userId="990308ea-7fea-4228-ad54-1642926af4a0" providerId="ADAL" clId="{F3CE943C-57B2-460D-A4D0-09ABEC290506}" dt="2019-11-21T13:27:40.640" v="828"/>
          <ac:picMkLst>
            <pc:docMk/>
            <pc:sldMk cId="2633906979" sldId="289"/>
            <ac:picMk id="6" creationId="{965F2BBF-05F2-4668-8BF3-5111AB926D3E}"/>
          </ac:picMkLst>
        </pc:picChg>
        <pc:picChg chg="add del">
          <ac:chgData name="Jeroen de Grave | Ad Channel BV" userId="990308ea-7fea-4228-ad54-1642926af4a0" providerId="ADAL" clId="{F3CE943C-57B2-460D-A4D0-09ABEC290506}" dt="2019-11-22T13:13:18.945" v="1978" actId="478"/>
          <ac:picMkLst>
            <pc:docMk/>
            <pc:sldMk cId="2633906979" sldId="289"/>
            <ac:picMk id="9" creationId="{5CCBA6F9-EF6C-4AEB-8BC5-5D33C9E27205}"/>
          </ac:picMkLst>
        </pc:picChg>
        <pc:picChg chg="add">
          <ac:chgData name="Jeroen de Grave | Ad Channel BV" userId="990308ea-7fea-4228-ad54-1642926af4a0" providerId="ADAL" clId="{F3CE943C-57B2-460D-A4D0-09ABEC290506}" dt="2019-11-22T13:13:19.462" v="1979"/>
          <ac:picMkLst>
            <pc:docMk/>
            <pc:sldMk cId="2633906979" sldId="289"/>
            <ac:picMk id="10" creationId="{09D21F95-327A-4D3F-8CB0-D2E6183B4AD2}"/>
          </ac:picMkLst>
        </pc:picChg>
      </pc:sldChg>
      <pc:sldChg chg="addSp delSp modSp add">
        <pc:chgData name="Jeroen de Grave | Ad Channel BV" userId="990308ea-7fea-4228-ad54-1642926af4a0" providerId="ADAL" clId="{F3CE943C-57B2-460D-A4D0-09ABEC290506}" dt="2019-11-22T13:13:22.752" v="1981"/>
        <pc:sldMkLst>
          <pc:docMk/>
          <pc:sldMk cId="524863497" sldId="290"/>
        </pc:sldMkLst>
        <pc:picChg chg="add del mod ord">
          <ac:chgData name="Jeroen de Grave | Ad Channel BV" userId="990308ea-7fea-4228-ad54-1642926af4a0" providerId="ADAL" clId="{F3CE943C-57B2-460D-A4D0-09ABEC290506}" dt="2019-11-22T11:21:04.799" v="1765" actId="478"/>
          <ac:picMkLst>
            <pc:docMk/>
            <pc:sldMk cId="524863497" sldId="290"/>
            <ac:picMk id="3" creationId="{B4D27E78-0694-4001-8169-97E1EA828728}"/>
          </ac:picMkLst>
        </pc:picChg>
        <pc:picChg chg="add mod">
          <ac:chgData name="Jeroen de Grave | Ad Channel BV" userId="990308ea-7fea-4228-ad54-1642926af4a0" providerId="ADAL" clId="{F3CE943C-57B2-460D-A4D0-09ABEC290506}" dt="2019-11-22T11:21:00.217" v="1764" actId="1035"/>
          <ac:picMkLst>
            <pc:docMk/>
            <pc:sldMk cId="524863497" sldId="290"/>
            <ac:picMk id="4" creationId="{EE3C85B3-C052-4899-8CBA-AFC3A72FA18F}"/>
          </ac:picMkLst>
        </pc:picChg>
        <pc:picChg chg="add">
          <ac:chgData name="Jeroen de Grave | Ad Channel BV" userId="990308ea-7fea-4228-ad54-1642926af4a0" providerId="ADAL" clId="{F3CE943C-57B2-460D-A4D0-09ABEC290506}" dt="2019-11-21T13:27:41.657" v="829"/>
          <ac:picMkLst>
            <pc:docMk/>
            <pc:sldMk cId="524863497" sldId="290"/>
            <ac:picMk id="6" creationId="{DEFE07CB-BE07-4226-B0A8-9CB5861246B6}"/>
          </ac:picMkLst>
        </pc:picChg>
        <pc:picChg chg="add del">
          <ac:chgData name="Jeroen de Grave | Ad Channel BV" userId="990308ea-7fea-4228-ad54-1642926af4a0" providerId="ADAL" clId="{F3CE943C-57B2-460D-A4D0-09ABEC290506}" dt="2019-11-22T13:13:22.251" v="1980" actId="478"/>
          <ac:picMkLst>
            <pc:docMk/>
            <pc:sldMk cId="524863497" sldId="290"/>
            <ac:picMk id="9" creationId="{5C99A940-7EE6-4F8F-B85A-30443FD78D42}"/>
          </ac:picMkLst>
        </pc:picChg>
        <pc:picChg chg="add">
          <ac:chgData name="Jeroen de Grave | Ad Channel BV" userId="990308ea-7fea-4228-ad54-1642926af4a0" providerId="ADAL" clId="{F3CE943C-57B2-460D-A4D0-09ABEC290506}" dt="2019-11-22T13:13:22.752" v="1981"/>
          <ac:picMkLst>
            <pc:docMk/>
            <pc:sldMk cId="524863497" sldId="290"/>
            <ac:picMk id="10" creationId="{934932AF-20E0-40D5-BEB7-697570D0F4B1}"/>
          </ac:picMkLst>
        </pc:picChg>
      </pc:sldChg>
      <pc:sldChg chg="addSp delSp modSp add">
        <pc:chgData name="Jeroen de Grave | Ad Channel BV" userId="990308ea-7fea-4228-ad54-1642926af4a0" providerId="ADAL" clId="{F3CE943C-57B2-460D-A4D0-09ABEC290506}" dt="2019-11-22T13:13:28.079" v="1983"/>
        <pc:sldMkLst>
          <pc:docMk/>
          <pc:sldMk cId="453527694" sldId="291"/>
        </pc:sldMkLst>
        <pc:picChg chg="add del mod ord">
          <ac:chgData name="Jeroen de Grave | Ad Channel BV" userId="990308ea-7fea-4228-ad54-1642926af4a0" providerId="ADAL" clId="{F3CE943C-57B2-460D-A4D0-09ABEC290506}" dt="2019-11-22T11:41:48.313" v="1779" actId="478"/>
          <ac:picMkLst>
            <pc:docMk/>
            <pc:sldMk cId="453527694" sldId="291"/>
            <ac:picMk id="3" creationId="{1C3C7157-B49E-4825-9BA5-86481ABCE631}"/>
          </ac:picMkLst>
        </pc:picChg>
        <pc:picChg chg="add mod">
          <ac:chgData name="Jeroen de Grave | Ad Channel BV" userId="990308ea-7fea-4228-ad54-1642926af4a0" providerId="ADAL" clId="{F3CE943C-57B2-460D-A4D0-09ABEC290506}" dt="2019-11-22T11:41:42.668" v="1778" actId="1037"/>
          <ac:picMkLst>
            <pc:docMk/>
            <pc:sldMk cId="453527694" sldId="291"/>
            <ac:picMk id="4" creationId="{24B3CD85-AB7E-47B7-8BE8-D3EBAB4D1937}"/>
          </ac:picMkLst>
        </pc:picChg>
        <pc:picChg chg="add">
          <ac:chgData name="Jeroen de Grave | Ad Channel BV" userId="990308ea-7fea-4228-ad54-1642926af4a0" providerId="ADAL" clId="{F3CE943C-57B2-460D-A4D0-09ABEC290506}" dt="2019-11-21T13:27:44.419" v="830"/>
          <ac:picMkLst>
            <pc:docMk/>
            <pc:sldMk cId="453527694" sldId="291"/>
            <ac:picMk id="6" creationId="{8F0DE4F3-A9FB-4989-BF89-88C2AC52DB40}"/>
          </ac:picMkLst>
        </pc:picChg>
        <pc:picChg chg="add del">
          <ac:chgData name="Jeroen de Grave | Ad Channel BV" userId="990308ea-7fea-4228-ad54-1642926af4a0" providerId="ADAL" clId="{F3CE943C-57B2-460D-A4D0-09ABEC290506}" dt="2019-11-22T13:13:27.593" v="1982" actId="478"/>
          <ac:picMkLst>
            <pc:docMk/>
            <pc:sldMk cId="453527694" sldId="291"/>
            <ac:picMk id="9" creationId="{ECC218AD-39CD-478B-A870-14377F2C7EF2}"/>
          </ac:picMkLst>
        </pc:picChg>
        <pc:picChg chg="add">
          <ac:chgData name="Jeroen de Grave | Ad Channel BV" userId="990308ea-7fea-4228-ad54-1642926af4a0" providerId="ADAL" clId="{F3CE943C-57B2-460D-A4D0-09ABEC290506}" dt="2019-11-22T13:13:28.079" v="1983"/>
          <ac:picMkLst>
            <pc:docMk/>
            <pc:sldMk cId="453527694" sldId="291"/>
            <ac:picMk id="10" creationId="{EF59FC74-2BC9-49E0-BD15-A62BCBE21C79}"/>
          </ac:picMkLst>
        </pc:picChg>
      </pc:sldChg>
      <pc:sldChg chg="addSp delSp modSp add">
        <pc:chgData name="Jeroen de Grave | Ad Channel BV" userId="990308ea-7fea-4228-ad54-1642926af4a0" providerId="ADAL" clId="{F3CE943C-57B2-460D-A4D0-09ABEC290506}" dt="2019-11-22T13:13:31.717" v="1985"/>
        <pc:sldMkLst>
          <pc:docMk/>
          <pc:sldMk cId="1361202086" sldId="292"/>
        </pc:sldMkLst>
        <pc:picChg chg="add del mod ord">
          <ac:chgData name="Jeroen de Grave | Ad Channel BV" userId="990308ea-7fea-4228-ad54-1642926af4a0" providerId="ADAL" clId="{F3CE943C-57B2-460D-A4D0-09ABEC290506}" dt="2019-11-22T11:49:10.263" v="1793" actId="478"/>
          <ac:picMkLst>
            <pc:docMk/>
            <pc:sldMk cId="1361202086" sldId="292"/>
            <ac:picMk id="3" creationId="{5AB4F139-2358-4979-B732-D017CAC5DEAD}"/>
          </ac:picMkLst>
        </pc:picChg>
        <pc:picChg chg="add mod">
          <ac:chgData name="Jeroen de Grave | Ad Channel BV" userId="990308ea-7fea-4228-ad54-1642926af4a0" providerId="ADAL" clId="{F3CE943C-57B2-460D-A4D0-09ABEC290506}" dt="2019-11-22T11:47:35.694" v="1792" actId="1038"/>
          <ac:picMkLst>
            <pc:docMk/>
            <pc:sldMk cId="1361202086" sldId="292"/>
            <ac:picMk id="4" creationId="{E67C7190-E473-4CA2-A74B-9C305813D755}"/>
          </ac:picMkLst>
        </pc:picChg>
        <pc:picChg chg="add">
          <ac:chgData name="Jeroen de Grave | Ad Channel BV" userId="990308ea-7fea-4228-ad54-1642926af4a0" providerId="ADAL" clId="{F3CE943C-57B2-460D-A4D0-09ABEC290506}" dt="2019-11-21T13:27:47.952" v="831"/>
          <ac:picMkLst>
            <pc:docMk/>
            <pc:sldMk cId="1361202086" sldId="292"/>
            <ac:picMk id="6" creationId="{AB65B6B2-CAFF-4E10-B277-BC073E235772}"/>
          </ac:picMkLst>
        </pc:picChg>
        <pc:picChg chg="add del">
          <ac:chgData name="Jeroen de Grave | Ad Channel BV" userId="990308ea-7fea-4228-ad54-1642926af4a0" providerId="ADAL" clId="{F3CE943C-57B2-460D-A4D0-09ABEC290506}" dt="2019-11-22T13:13:31.285" v="1984" actId="478"/>
          <ac:picMkLst>
            <pc:docMk/>
            <pc:sldMk cId="1361202086" sldId="292"/>
            <ac:picMk id="9" creationId="{01F5C6AD-708F-4DBF-9998-89F0966E26BA}"/>
          </ac:picMkLst>
        </pc:picChg>
        <pc:picChg chg="add">
          <ac:chgData name="Jeroen de Grave | Ad Channel BV" userId="990308ea-7fea-4228-ad54-1642926af4a0" providerId="ADAL" clId="{F3CE943C-57B2-460D-A4D0-09ABEC290506}" dt="2019-11-22T13:13:31.717" v="1985"/>
          <ac:picMkLst>
            <pc:docMk/>
            <pc:sldMk cId="1361202086" sldId="292"/>
            <ac:picMk id="10" creationId="{6487A926-B503-4305-AB3D-AB15103470B1}"/>
          </ac:picMkLst>
        </pc:picChg>
      </pc:sldChg>
      <pc:sldChg chg="addSp delSp modSp add">
        <pc:chgData name="Jeroen de Grave | Ad Channel BV" userId="990308ea-7fea-4228-ad54-1642926af4a0" providerId="ADAL" clId="{F3CE943C-57B2-460D-A4D0-09ABEC290506}" dt="2019-11-22T13:13:34.956" v="1987"/>
        <pc:sldMkLst>
          <pc:docMk/>
          <pc:sldMk cId="881057384" sldId="293"/>
        </pc:sldMkLst>
        <pc:picChg chg="add del mod ord">
          <ac:chgData name="Jeroen de Grave | Ad Channel BV" userId="990308ea-7fea-4228-ad54-1642926af4a0" providerId="ADAL" clId="{F3CE943C-57B2-460D-A4D0-09ABEC290506}" dt="2019-11-22T11:51:17.207" v="1808" actId="478"/>
          <ac:picMkLst>
            <pc:docMk/>
            <pc:sldMk cId="881057384" sldId="293"/>
            <ac:picMk id="3" creationId="{BD8A2235-9A25-492D-9B23-FC9B1799CECC}"/>
          </ac:picMkLst>
        </pc:picChg>
        <pc:picChg chg="add mod">
          <ac:chgData name="Jeroen de Grave | Ad Channel BV" userId="990308ea-7fea-4228-ad54-1642926af4a0" providerId="ADAL" clId="{F3CE943C-57B2-460D-A4D0-09ABEC290506}" dt="2019-11-22T11:51:13.343" v="1807" actId="14100"/>
          <ac:picMkLst>
            <pc:docMk/>
            <pc:sldMk cId="881057384" sldId="293"/>
            <ac:picMk id="4" creationId="{835CDBFF-D2B5-4823-9BAA-46AEF0278017}"/>
          </ac:picMkLst>
        </pc:picChg>
        <pc:picChg chg="add">
          <ac:chgData name="Jeroen de Grave | Ad Channel BV" userId="990308ea-7fea-4228-ad54-1642926af4a0" providerId="ADAL" clId="{F3CE943C-57B2-460D-A4D0-09ABEC290506}" dt="2019-11-21T13:27:50.331" v="832"/>
          <ac:picMkLst>
            <pc:docMk/>
            <pc:sldMk cId="881057384" sldId="293"/>
            <ac:picMk id="6" creationId="{5A90AE39-70AB-470D-B8B6-27359080934C}"/>
          </ac:picMkLst>
        </pc:picChg>
        <pc:picChg chg="add del">
          <ac:chgData name="Jeroen de Grave | Ad Channel BV" userId="990308ea-7fea-4228-ad54-1642926af4a0" providerId="ADAL" clId="{F3CE943C-57B2-460D-A4D0-09ABEC290506}" dt="2019-11-22T13:13:34.508" v="1986" actId="478"/>
          <ac:picMkLst>
            <pc:docMk/>
            <pc:sldMk cId="881057384" sldId="293"/>
            <ac:picMk id="9" creationId="{9A56F884-C598-401F-91F7-2FCB74C2E6DC}"/>
          </ac:picMkLst>
        </pc:picChg>
        <pc:picChg chg="add">
          <ac:chgData name="Jeroen de Grave | Ad Channel BV" userId="990308ea-7fea-4228-ad54-1642926af4a0" providerId="ADAL" clId="{F3CE943C-57B2-460D-A4D0-09ABEC290506}" dt="2019-11-22T13:13:34.956" v="1987"/>
          <ac:picMkLst>
            <pc:docMk/>
            <pc:sldMk cId="881057384" sldId="293"/>
            <ac:picMk id="10" creationId="{E80BF5A8-3631-452B-909B-ED2AD41762FE}"/>
          </ac:picMkLst>
        </pc:picChg>
      </pc:sldChg>
      <pc:sldChg chg="addSp delSp modSp add">
        <pc:chgData name="Jeroen de Grave | Ad Channel BV" userId="990308ea-7fea-4228-ad54-1642926af4a0" providerId="ADAL" clId="{F3CE943C-57B2-460D-A4D0-09ABEC290506}" dt="2019-11-22T13:13:37.945" v="1989"/>
        <pc:sldMkLst>
          <pc:docMk/>
          <pc:sldMk cId="190303583" sldId="294"/>
        </pc:sldMkLst>
        <pc:picChg chg="add del mod ord">
          <ac:chgData name="Jeroen de Grave | Ad Channel BV" userId="990308ea-7fea-4228-ad54-1642926af4a0" providerId="ADAL" clId="{F3CE943C-57B2-460D-A4D0-09ABEC290506}" dt="2019-11-22T11:53:18.503" v="1825" actId="478"/>
          <ac:picMkLst>
            <pc:docMk/>
            <pc:sldMk cId="190303583" sldId="294"/>
            <ac:picMk id="3" creationId="{5C6E31A4-A19C-4AEA-A1CF-19C96B06904A}"/>
          </ac:picMkLst>
        </pc:picChg>
        <pc:picChg chg="add mod">
          <ac:chgData name="Jeroen de Grave | Ad Channel BV" userId="990308ea-7fea-4228-ad54-1642926af4a0" providerId="ADAL" clId="{F3CE943C-57B2-460D-A4D0-09ABEC290506}" dt="2019-11-22T11:53:12.108" v="1824" actId="14100"/>
          <ac:picMkLst>
            <pc:docMk/>
            <pc:sldMk cId="190303583" sldId="294"/>
            <ac:picMk id="4" creationId="{55F10D70-1921-4BE3-B8EE-14AD9A9B79D1}"/>
          </ac:picMkLst>
        </pc:picChg>
        <pc:picChg chg="add">
          <ac:chgData name="Jeroen de Grave | Ad Channel BV" userId="990308ea-7fea-4228-ad54-1642926af4a0" providerId="ADAL" clId="{F3CE943C-57B2-460D-A4D0-09ABEC290506}" dt="2019-11-21T13:27:53.842" v="833"/>
          <ac:picMkLst>
            <pc:docMk/>
            <pc:sldMk cId="190303583" sldId="294"/>
            <ac:picMk id="6" creationId="{656CF279-6066-43B3-BC2A-768C3AE2E233}"/>
          </ac:picMkLst>
        </pc:picChg>
        <pc:picChg chg="add del">
          <ac:chgData name="Jeroen de Grave | Ad Channel BV" userId="990308ea-7fea-4228-ad54-1642926af4a0" providerId="ADAL" clId="{F3CE943C-57B2-460D-A4D0-09ABEC290506}" dt="2019-11-22T13:13:37.498" v="1988" actId="478"/>
          <ac:picMkLst>
            <pc:docMk/>
            <pc:sldMk cId="190303583" sldId="294"/>
            <ac:picMk id="9" creationId="{3CCE76ED-702B-45C7-A16C-F91A2A7184B8}"/>
          </ac:picMkLst>
        </pc:picChg>
        <pc:picChg chg="add">
          <ac:chgData name="Jeroen de Grave | Ad Channel BV" userId="990308ea-7fea-4228-ad54-1642926af4a0" providerId="ADAL" clId="{F3CE943C-57B2-460D-A4D0-09ABEC290506}" dt="2019-11-22T13:13:37.945" v="1989"/>
          <ac:picMkLst>
            <pc:docMk/>
            <pc:sldMk cId="190303583" sldId="294"/>
            <ac:picMk id="10" creationId="{55D7A069-FE32-42CB-9696-0F1928CEE160}"/>
          </ac:picMkLst>
        </pc:picChg>
      </pc:sldChg>
      <pc:sldChg chg="addSp delSp modSp add modAnim">
        <pc:chgData name="Jeroen de Grave | Ad Channel BV" userId="990308ea-7fea-4228-ad54-1642926af4a0" providerId="ADAL" clId="{F3CE943C-57B2-460D-A4D0-09ABEC290506}" dt="2019-11-22T13:13:41.506" v="1992"/>
        <pc:sldMkLst>
          <pc:docMk/>
          <pc:sldMk cId="2539170052" sldId="295"/>
        </pc:sldMkLst>
        <pc:picChg chg="add del mod ord">
          <ac:chgData name="Jeroen de Grave | Ad Channel BV" userId="990308ea-7fea-4228-ad54-1642926af4a0" providerId="ADAL" clId="{F3CE943C-57B2-460D-A4D0-09ABEC290506}" dt="2019-11-22T12:26:06.270" v="1877" actId="478"/>
          <ac:picMkLst>
            <pc:docMk/>
            <pc:sldMk cId="2539170052" sldId="295"/>
            <ac:picMk id="3" creationId="{2E24469E-F34E-4A20-88B4-0C2315C8A281}"/>
          </ac:picMkLst>
        </pc:picChg>
        <pc:picChg chg="add mod">
          <ac:chgData name="Jeroen de Grave | Ad Channel BV" userId="990308ea-7fea-4228-ad54-1642926af4a0" providerId="ADAL" clId="{F3CE943C-57B2-460D-A4D0-09ABEC290506}" dt="2019-11-22T12:18:40.338" v="1830" actId="14100"/>
          <ac:picMkLst>
            <pc:docMk/>
            <pc:sldMk cId="2539170052" sldId="295"/>
            <ac:picMk id="4" creationId="{5F5B4A2A-809C-4AD3-B151-ED42EC0B1F5A}"/>
          </ac:picMkLst>
        </pc:picChg>
        <pc:picChg chg="add">
          <ac:chgData name="Jeroen de Grave | Ad Channel BV" userId="990308ea-7fea-4228-ad54-1642926af4a0" providerId="ADAL" clId="{F3CE943C-57B2-460D-A4D0-09ABEC290506}" dt="2019-11-21T13:27:54.862" v="834"/>
          <ac:picMkLst>
            <pc:docMk/>
            <pc:sldMk cId="2539170052" sldId="295"/>
            <ac:picMk id="6" creationId="{0C7E595F-55DB-472D-A2FB-8B2BF545D494}"/>
          </ac:picMkLst>
        </pc:picChg>
        <pc:picChg chg="add del mod">
          <ac:chgData name="Jeroen de Grave | Ad Channel BV" userId="990308ea-7fea-4228-ad54-1642926af4a0" providerId="ADAL" clId="{F3CE943C-57B2-460D-A4D0-09ABEC290506}" dt="2019-11-22T13:13:40.782" v="1991" actId="478"/>
          <ac:picMkLst>
            <pc:docMk/>
            <pc:sldMk cId="2539170052" sldId="295"/>
            <ac:picMk id="9" creationId="{543B9CB3-C24C-4EB4-88CB-53DE24BBF5D2}"/>
          </ac:picMkLst>
        </pc:picChg>
        <pc:picChg chg="add mod">
          <ac:chgData name="Jeroen de Grave | Ad Channel BV" userId="990308ea-7fea-4228-ad54-1642926af4a0" providerId="ADAL" clId="{F3CE943C-57B2-460D-A4D0-09ABEC290506}" dt="2019-11-22T12:26:51.711" v="1884" actId="1036"/>
          <ac:picMkLst>
            <pc:docMk/>
            <pc:sldMk cId="2539170052" sldId="295"/>
            <ac:picMk id="10" creationId="{C7E9F3DA-E60E-4BB7-979A-6A4A8B33F06A}"/>
          </ac:picMkLst>
        </pc:picChg>
        <pc:picChg chg="add">
          <ac:chgData name="Jeroen de Grave | Ad Channel BV" userId="990308ea-7fea-4228-ad54-1642926af4a0" providerId="ADAL" clId="{F3CE943C-57B2-460D-A4D0-09ABEC290506}" dt="2019-11-22T13:13:41.506" v="1992"/>
          <ac:picMkLst>
            <pc:docMk/>
            <pc:sldMk cId="2539170052" sldId="295"/>
            <ac:picMk id="11" creationId="{556F44B0-57D7-4634-9846-C0C07141C469}"/>
          </ac:picMkLst>
        </pc:picChg>
      </pc:sldChg>
      <pc:sldChg chg="addSp delSp modSp add modAnim">
        <pc:chgData name="Jeroen de Grave | Ad Channel BV" userId="990308ea-7fea-4228-ad54-1642926af4a0" providerId="ADAL" clId="{F3CE943C-57B2-460D-A4D0-09ABEC290506}" dt="2019-11-22T13:13:45.545" v="1994"/>
        <pc:sldMkLst>
          <pc:docMk/>
          <pc:sldMk cId="3198155357" sldId="296"/>
        </pc:sldMkLst>
        <pc:picChg chg="add del mod ord">
          <ac:chgData name="Jeroen de Grave | Ad Channel BV" userId="990308ea-7fea-4228-ad54-1642926af4a0" providerId="ADAL" clId="{F3CE943C-57B2-460D-A4D0-09ABEC290506}" dt="2019-11-22T13:06:07.916" v="1933" actId="478"/>
          <ac:picMkLst>
            <pc:docMk/>
            <pc:sldMk cId="3198155357" sldId="296"/>
            <ac:picMk id="3" creationId="{0E4BE580-70B8-497F-9510-AECBD77A8566}"/>
          </ac:picMkLst>
        </pc:picChg>
        <pc:picChg chg="add mod">
          <ac:chgData name="Jeroen de Grave | Ad Channel BV" userId="990308ea-7fea-4228-ad54-1642926af4a0" providerId="ADAL" clId="{F3CE943C-57B2-460D-A4D0-09ABEC290506}" dt="2019-11-22T13:09:51.807" v="1937" actId="1036"/>
          <ac:picMkLst>
            <pc:docMk/>
            <pc:sldMk cId="3198155357" sldId="296"/>
            <ac:picMk id="4" creationId="{7E3314AC-C56B-4499-BD71-412F3CD1D2C8}"/>
          </ac:picMkLst>
        </pc:picChg>
        <pc:picChg chg="add">
          <ac:chgData name="Jeroen de Grave | Ad Channel BV" userId="990308ea-7fea-4228-ad54-1642926af4a0" providerId="ADAL" clId="{F3CE943C-57B2-460D-A4D0-09ABEC290506}" dt="2019-11-21T13:27:55.913" v="835"/>
          <ac:picMkLst>
            <pc:docMk/>
            <pc:sldMk cId="3198155357" sldId="296"/>
            <ac:picMk id="6" creationId="{C79BE3AF-C9AB-46FD-BA1E-0ADF1BD072AA}"/>
          </ac:picMkLst>
        </pc:picChg>
        <pc:picChg chg="add del">
          <ac:chgData name="Jeroen de Grave | Ad Channel BV" userId="990308ea-7fea-4228-ad54-1642926af4a0" providerId="ADAL" clId="{F3CE943C-57B2-460D-A4D0-09ABEC290506}" dt="2019-11-22T13:13:44.997" v="1993" actId="478"/>
          <ac:picMkLst>
            <pc:docMk/>
            <pc:sldMk cId="3198155357" sldId="296"/>
            <ac:picMk id="9" creationId="{67D570E6-A560-43CA-A7DC-F7DDEE69E4F7}"/>
          </ac:picMkLst>
        </pc:picChg>
        <pc:picChg chg="add">
          <ac:chgData name="Jeroen de Grave | Ad Channel BV" userId="990308ea-7fea-4228-ad54-1642926af4a0" providerId="ADAL" clId="{F3CE943C-57B2-460D-A4D0-09ABEC290506}" dt="2019-11-22T12:19:05.349" v="1842"/>
          <ac:picMkLst>
            <pc:docMk/>
            <pc:sldMk cId="3198155357" sldId="296"/>
            <ac:picMk id="10" creationId="{7D41560C-7253-4405-949A-9CAEACCB90BF}"/>
          </ac:picMkLst>
        </pc:picChg>
        <pc:picChg chg="add">
          <ac:chgData name="Jeroen de Grave | Ad Channel BV" userId="990308ea-7fea-4228-ad54-1642926af4a0" providerId="ADAL" clId="{F3CE943C-57B2-460D-A4D0-09ABEC290506}" dt="2019-11-22T13:13:45.545" v="1994"/>
          <ac:picMkLst>
            <pc:docMk/>
            <pc:sldMk cId="3198155357" sldId="296"/>
            <ac:picMk id="11" creationId="{5F09C952-CE4E-4DB4-ABBB-6961A1150E54}"/>
          </ac:picMkLst>
        </pc:picChg>
      </pc:sldChg>
    </pc:docChg>
  </pc:docChgLst>
  <pc:docChgLst>
    <pc:chgData name="Jeroen de Grave | Ad Channel BV" userId="990308ea-7fea-4228-ad54-1642926af4a0" providerId="ADAL" clId="{BF6B9404-10E5-4DE5-BB7B-BB4CF31EA91F}"/>
    <pc:docChg chg="custSel modSld">
      <pc:chgData name="Jeroen de Grave | Ad Channel BV" userId="990308ea-7fea-4228-ad54-1642926af4a0" providerId="ADAL" clId="{BF6B9404-10E5-4DE5-BB7B-BB4CF31EA91F}" dt="2019-11-21T10:10:46.675" v="5" actId="478"/>
      <pc:docMkLst>
        <pc:docMk/>
      </pc:docMkLst>
      <pc:sldChg chg="addSp delSp modSp">
        <pc:chgData name="Jeroen de Grave | Ad Channel BV" userId="990308ea-7fea-4228-ad54-1642926af4a0" providerId="ADAL" clId="{BF6B9404-10E5-4DE5-BB7B-BB4CF31EA91F}" dt="2019-11-21T10:10:46.675" v="5" actId="478"/>
        <pc:sldMkLst>
          <pc:docMk/>
          <pc:sldMk cId="2134760263" sldId="257"/>
        </pc:sldMkLst>
        <pc:picChg chg="add mod ord">
          <ac:chgData name="Jeroen de Grave | Ad Channel BV" userId="990308ea-7fea-4228-ad54-1642926af4a0" providerId="ADAL" clId="{BF6B9404-10E5-4DE5-BB7B-BB4CF31EA91F}" dt="2019-11-21T10:10:36.401" v="4" actId="14100"/>
          <ac:picMkLst>
            <pc:docMk/>
            <pc:sldMk cId="2134760263" sldId="257"/>
            <ac:picMk id="3" creationId="{227CF85A-C460-48A9-B1E8-83199226A23E}"/>
          </ac:picMkLst>
        </pc:picChg>
        <pc:picChg chg="del">
          <ac:chgData name="Jeroen de Grave | Ad Channel BV" userId="990308ea-7fea-4228-ad54-1642926af4a0" providerId="ADAL" clId="{BF6B9404-10E5-4DE5-BB7B-BB4CF31EA91F}" dt="2019-11-21T10:10:46.675" v="5" actId="478"/>
          <ac:picMkLst>
            <pc:docMk/>
            <pc:sldMk cId="2134760263" sldId="257"/>
            <ac:picMk id="16" creationId="{2C6A65F2-1059-488A-B5C9-53D18B3EB8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574" y="1121843"/>
            <a:ext cx="8846503" cy="2386495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956" y="3600371"/>
            <a:ext cx="7805738" cy="1654995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71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8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03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21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7975" y="364956"/>
            <a:ext cx="2244150" cy="580914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5526" y="364956"/>
            <a:ext cx="6602353" cy="580914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03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76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06" y="1708948"/>
            <a:ext cx="8976598" cy="2851416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106" y="4587340"/>
            <a:ext cx="8976598" cy="1499492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/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61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526" y="1824780"/>
            <a:ext cx="4423251" cy="434932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8873" y="1824780"/>
            <a:ext cx="4423251" cy="434932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0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2" y="364958"/>
            <a:ext cx="8976598" cy="132494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883" y="1680384"/>
            <a:ext cx="4402923" cy="82353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883" y="2503915"/>
            <a:ext cx="4402923" cy="36828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8873" y="1680384"/>
            <a:ext cx="4424607" cy="82353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8873" y="2503915"/>
            <a:ext cx="4424607" cy="368288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58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88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2" y="456988"/>
            <a:ext cx="3356738" cy="1599459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607" y="986969"/>
            <a:ext cx="5268873" cy="4871369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82" y="2056448"/>
            <a:ext cx="3356738" cy="3809823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74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2" y="456988"/>
            <a:ext cx="3356738" cy="1599459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24607" y="986969"/>
            <a:ext cx="5268873" cy="4871369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82" y="2056448"/>
            <a:ext cx="3356738" cy="3809823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61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5526" y="364958"/>
            <a:ext cx="8976598" cy="132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526" y="1824780"/>
            <a:ext cx="8976598" cy="43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5526" y="6353409"/>
            <a:ext cx="2341721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6EA4-1225-498A-884F-F0EAEB1D3B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7534" y="6353409"/>
            <a:ext cx="3512582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0403" y="6353409"/>
            <a:ext cx="2341721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335D-0EFE-4D5D-B068-FEE2D3D5AC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07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9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1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5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7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EB1804E-A2F4-485E-9B55-A17B98646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14" y="2034840"/>
            <a:ext cx="10088621" cy="1468073"/>
          </a:xfrm>
        </p:spPr>
        <p:txBody>
          <a:bodyPr>
            <a:noAutofit/>
          </a:bodyPr>
          <a:lstStyle/>
          <a:p>
            <a:r>
              <a:rPr lang="nl-NL" sz="7600" b="1" dirty="0">
                <a:solidFill>
                  <a:srgbClr val="A81511"/>
                </a:solidFill>
                <a:latin typeface="Ubuntu" panose="020B0504030602030204" pitchFamily="34" charset="0"/>
              </a:rPr>
              <a:t> Zekerheid voor alles.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69A348A-A99D-41F6-BF84-D8BC66392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72" y="3808500"/>
            <a:ext cx="3682540" cy="13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9" name="Afbeelding 8" descr="Afbeelding met bloem&#10;&#10;Automatisch gegenereerde beschrijving">
            <a:extLst>
              <a:ext uri="{FF2B5EF4-FFF2-40B4-BE49-F238E27FC236}">
                <a16:creationId xmlns:a16="http://schemas.microsoft.com/office/drawing/2014/main" id="{55418CA9-B45D-49AD-8439-1A37196C9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23" y="0"/>
            <a:ext cx="2089419" cy="2061561"/>
          </a:xfrm>
          <a:prstGeom prst="rect">
            <a:avLst/>
          </a:prstGeom>
        </p:spPr>
      </p:pic>
      <p:pic>
        <p:nvPicPr>
          <p:cNvPr id="5" name="Afbeelding 4" descr="Afbeelding met computer&#10;&#10;Automatisch gegenereerde beschrijving">
            <a:extLst>
              <a:ext uri="{FF2B5EF4-FFF2-40B4-BE49-F238E27FC236}">
                <a16:creationId xmlns:a16="http://schemas.microsoft.com/office/drawing/2014/main" id="{3E856CC0-0B67-4BF1-B958-416417077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02" y="147843"/>
            <a:ext cx="8543726" cy="5941531"/>
          </a:xfrm>
          <a:prstGeom prst="rect">
            <a:avLst/>
          </a:prstGeom>
        </p:spPr>
      </p:pic>
      <p:pic>
        <p:nvPicPr>
          <p:cNvPr id="11" name="Afbeelding 10" descr="Afbeelding met tekening, teken, vrouw&#10;&#10;Automatisch gegenereerde beschrijving">
            <a:extLst>
              <a:ext uri="{FF2B5EF4-FFF2-40B4-BE49-F238E27FC236}">
                <a16:creationId xmlns:a16="http://schemas.microsoft.com/office/drawing/2014/main" id="{ABD3122F-2C52-49FF-B6CF-6DFD0650A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04" y="1771650"/>
            <a:ext cx="2330234" cy="2232025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84B4C82F-BE59-47D8-863E-0FD088F58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7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9" name="Afbeelding 8" descr="Afbeelding met bloem&#10;&#10;Automatisch gegenereerde beschrijving">
            <a:extLst>
              <a:ext uri="{FF2B5EF4-FFF2-40B4-BE49-F238E27FC236}">
                <a16:creationId xmlns:a16="http://schemas.microsoft.com/office/drawing/2014/main" id="{3360024B-EAA6-4A83-954A-0C8701A6F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23" y="0"/>
            <a:ext cx="2089419" cy="2061561"/>
          </a:xfrm>
          <a:prstGeom prst="rect">
            <a:avLst/>
          </a:prstGeom>
        </p:spPr>
      </p:pic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83901AD-5885-4F51-B34F-673EE2CED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3" y="1771650"/>
            <a:ext cx="2232025" cy="22320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EF83C05-3AFB-48A1-A122-F908F3842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29" y="546931"/>
            <a:ext cx="8416034" cy="5531041"/>
          </a:xfrm>
          <a:prstGeom prst="rect">
            <a:avLst/>
          </a:prstGeom>
        </p:spPr>
      </p:pic>
      <p:pic>
        <p:nvPicPr>
          <p:cNvPr id="11" name="Afbeelding 10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D07F74B0-D25D-4F63-BD88-6EB8F73CC8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9" name="Afbeelding 8" descr="Afbeelding met bloem&#10;&#10;Automatisch gegenereerde beschrijving">
            <a:extLst>
              <a:ext uri="{FF2B5EF4-FFF2-40B4-BE49-F238E27FC236}">
                <a16:creationId xmlns:a16="http://schemas.microsoft.com/office/drawing/2014/main" id="{5C6B5F4C-5977-4083-9CA9-36A8AED63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23" y="0"/>
            <a:ext cx="2089419" cy="2061561"/>
          </a:xfrm>
          <a:prstGeom prst="rect">
            <a:avLst/>
          </a:prstGeom>
        </p:spPr>
      </p:pic>
      <p:pic>
        <p:nvPicPr>
          <p:cNvPr id="5" name="Afbeelding 4" descr="Afbeelding met zitten, licht, zwart, telefoon&#10;&#10;Automatisch gegenereerde beschrijving">
            <a:extLst>
              <a:ext uri="{FF2B5EF4-FFF2-40B4-BE49-F238E27FC236}">
                <a16:creationId xmlns:a16="http://schemas.microsoft.com/office/drawing/2014/main" id="{AA925623-E958-4D98-968A-7EB7CE645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99" y="376015"/>
            <a:ext cx="7335200" cy="5414289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02D8488D-CA62-49C8-B1BB-92366ABBB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9" name="Afbeelding 8" descr="Afbeelding met bloem&#10;&#10;Automatisch gegenereerde beschrijving">
            <a:extLst>
              <a:ext uri="{FF2B5EF4-FFF2-40B4-BE49-F238E27FC236}">
                <a16:creationId xmlns:a16="http://schemas.microsoft.com/office/drawing/2014/main" id="{B3A13AB4-6846-4F54-BAC8-D96C34C5A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23" y="0"/>
            <a:ext cx="2089419" cy="2061561"/>
          </a:xfrm>
          <a:prstGeom prst="rect">
            <a:avLst/>
          </a:prstGeom>
        </p:spPr>
      </p:pic>
      <p:pic>
        <p:nvPicPr>
          <p:cNvPr id="5" name="Afbeelding 4" descr="Afbeelding met geparkeerd&#10;&#10;Automatisch gegenereerde beschrijving">
            <a:extLst>
              <a:ext uri="{FF2B5EF4-FFF2-40B4-BE49-F238E27FC236}">
                <a16:creationId xmlns:a16="http://schemas.microsoft.com/office/drawing/2014/main" id="{44FAB3F1-1D71-47CF-B492-0219C65CF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36" y="59820"/>
            <a:ext cx="7752189" cy="5709322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2D847DB4-253C-45C9-B552-2CBDC9132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37AE963-D258-4C03-9631-41F71EFFF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96A95B49-E2CB-45BC-94B1-E1D6C97D6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85" y="1771650"/>
            <a:ext cx="2240953" cy="2232025"/>
          </a:xfrm>
          <a:prstGeom prst="rect">
            <a:avLst/>
          </a:prstGeom>
        </p:spPr>
      </p:pic>
      <p:pic>
        <p:nvPicPr>
          <p:cNvPr id="11" name="Afbeelding 10" descr="Afbeelding met lotion&#10;&#10;Automatisch gegenereerde beschrijving">
            <a:extLst>
              <a:ext uri="{FF2B5EF4-FFF2-40B4-BE49-F238E27FC236}">
                <a16:creationId xmlns:a16="http://schemas.microsoft.com/office/drawing/2014/main" id="{7BDB1CE8-B320-4407-BE0A-DCCFEAE50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27" y="529840"/>
            <a:ext cx="8396586" cy="5559058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3E94D23E-F8A9-49CD-A7B6-15115D4F9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A4F8E3F-E677-4DA4-8535-FD14D543B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5BA56212-6E84-4196-901C-CB361E12C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99" y="1771650"/>
            <a:ext cx="2243139" cy="2243139"/>
          </a:xfrm>
          <a:prstGeom prst="rect">
            <a:avLst/>
          </a:prstGeom>
        </p:spPr>
      </p:pic>
      <p:pic>
        <p:nvPicPr>
          <p:cNvPr id="11" name="Afbeelding 10" descr="Afbeelding met computer, speler, man, bal&#10;&#10;Automatisch gegenereerde beschrijving">
            <a:extLst>
              <a:ext uri="{FF2B5EF4-FFF2-40B4-BE49-F238E27FC236}">
                <a16:creationId xmlns:a16="http://schemas.microsoft.com/office/drawing/2014/main" id="{65D761D6-E81F-4EAB-8599-C583C8646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48" y="48910"/>
            <a:ext cx="9200041" cy="6030056"/>
          </a:xfrm>
          <a:prstGeom prst="rect">
            <a:avLst/>
          </a:prstGeom>
        </p:spPr>
      </p:pic>
      <p:pic>
        <p:nvPicPr>
          <p:cNvPr id="13" name="Afbeelding 12" descr="Afbeelding met voedsel&#10;&#10;Automatisch gegenereerde beschrijving">
            <a:extLst>
              <a:ext uri="{FF2B5EF4-FFF2-40B4-BE49-F238E27FC236}">
                <a16:creationId xmlns:a16="http://schemas.microsoft.com/office/drawing/2014/main" id="{575A95F5-BCE9-4BE7-8DD9-8A526D71D9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91" y="2375731"/>
            <a:ext cx="3536461" cy="3366353"/>
          </a:xfrm>
          <a:prstGeom prst="rect">
            <a:avLst/>
          </a:prstGeom>
        </p:spPr>
      </p:pic>
      <p:pic>
        <p:nvPicPr>
          <p:cNvPr id="15" name="Afbeelding 14" descr="Afbeelding met televisie, scherm, monitor, oranje&#10;&#10;Automatisch gegenereerde beschrijving">
            <a:extLst>
              <a:ext uri="{FF2B5EF4-FFF2-40B4-BE49-F238E27FC236}">
                <a16:creationId xmlns:a16="http://schemas.microsoft.com/office/drawing/2014/main" id="{EA57F5A9-0341-4DA9-A895-E50C6FC38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25" y="4014789"/>
            <a:ext cx="479128" cy="479128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2860E9EA-A0F2-4594-BC8E-6325E8A027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9F29C9-1B1A-4654-91FE-363A1CA1A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5" name="Afbeelding 4" descr="Afbeelding met zitten, computer, laptop, scherm&#10;&#10;Automatisch gegenereerde beschrijving">
            <a:extLst>
              <a:ext uri="{FF2B5EF4-FFF2-40B4-BE49-F238E27FC236}">
                <a16:creationId xmlns:a16="http://schemas.microsoft.com/office/drawing/2014/main" id="{0FB89317-4310-411E-909B-9BB3022A8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03" y="87742"/>
            <a:ext cx="8695839" cy="5998355"/>
          </a:xfrm>
          <a:prstGeom prst="rect">
            <a:avLst/>
          </a:prstGeom>
        </p:spPr>
      </p:pic>
      <p:pic>
        <p:nvPicPr>
          <p:cNvPr id="11" name="Afbeelding 10" descr="Afbeelding met teken, mensen, stoppen, rood&#10;&#10;Automatisch gegenereerde beschrijving">
            <a:extLst>
              <a:ext uri="{FF2B5EF4-FFF2-40B4-BE49-F238E27FC236}">
                <a16:creationId xmlns:a16="http://schemas.microsoft.com/office/drawing/2014/main" id="{4E7EB292-B515-4386-9A53-445E9D80E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1771651"/>
            <a:ext cx="2243138" cy="2243138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0E64E6D0-843E-4DC5-B66F-4C32C538B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FA794F-CD87-4410-AD29-6CC86D0E0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 descr="Afbeelding met foto, scherm, vasthouden&#10;&#10;Automatisch gegenereerde beschrijving">
            <a:extLst>
              <a:ext uri="{FF2B5EF4-FFF2-40B4-BE49-F238E27FC236}">
                <a16:creationId xmlns:a16="http://schemas.microsoft.com/office/drawing/2014/main" id="{1E103B7F-F92F-4D52-A291-4B11402C0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93" y="660328"/>
            <a:ext cx="8356529" cy="5417091"/>
          </a:xfrm>
          <a:prstGeom prst="rect">
            <a:avLst/>
          </a:prstGeom>
        </p:spPr>
      </p:pic>
      <p:pic>
        <p:nvPicPr>
          <p:cNvPr id="10" name="Afbeelding 9" descr="Afbeelding met teken, tekening, stoppen, mensen&#10;&#10;Automatisch gegenereerde beschrijving">
            <a:extLst>
              <a:ext uri="{FF2B5EF4-FFF2-40B4-BE49-F238E27FC236}">
                <a16:creationId xmlns:a16="http://schemas.microsoft.com/office/drawing/2014/main" id="{C2852731-646F-4EEF-9026-F9B8FD1565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3" y="1771650"/>
            <a:ext cx="2232025" cy="2232025"/>
          </a:xfrm>
          <a:prstGeom prst="rect">
            <a:avLst/>
          </a:prstGeom>
        </p:spPr>
      </p:pic>
      <p:pic>
        <p:nvPicPr>
          <p:cNvPr id="11" name="Afbeelding 10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2C453424-28DC-4025-B685-182B4B0238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BBA381-9594-457D-800A-6A27885C1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 descr="Afbeelding met monitor, scherm, zitten, zwart&#10;&#10;Automatisch gegenereerde beschrijving">
            <a:extLst>
              <a:ext uri="{FF2B5EF4-FFF2-40B4-BE49-F238E27FC236}">
                <a16:creationId xmlns:a16="http://schemas.microsoft.com/office/drawing/2014/main" id="{81670124-18EE-43AD-93A0-BA9F838F1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24" y="82970"/>
            <a:ext cx="8698466" cy="6000167"/>
          </a:xfrm>
          <a:prstGeom prst="rect">
            <a:avLst/>
          </a:prstGeom>
        </p:spPr>
      </p:pic>
      <p:pic>
        <p:nvPicPr>
          <p:cNvPr id="10" name="Afbeelding 9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8BBC1EEF-84FC-4623-96B5-6748E67FA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3" y="1771650"/>
            <a:ext cx="2232025" cy="2232025"/>
          </a:xfrm>
          <a:prstGeom prst="rect">
            <a:avLst/>
          </a:prstGeom>
        </p:spPr>
      </p:pic>
      <p:pic>
        <p:nvPicPr>
          <p:cNvPr id="11" name="Afbeelding 10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AD22C202-5C4D-4B06-B332-3497A5951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DC4250E-76CF-4B70-9272-A7DE1F27D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E4A93B1-BDFD-4003-84A2-23061EA33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23" y="85458"/>
            <a:ext cx="8709399" cy="6078805"/>
          </a:xfrm>
          <a:prstGeom prst="rect">
            <a:avLst/>
          </a:prstGeom>
        </p:spPr>
      </p:pic>
      <p:pic>
        <p:nvPicPr>
          <p:cNvPr id="10" name="Afbeelding 9" descr="Afbeelding met tekening, teken, stoppen, mensen&#10;&#10;Automatisch gegenereerde beschrijving">
            <a:extLst>
              <a:ext uri="{FF2B5EF4-FFF2-40B4-BE49-F238E27FC236}">
                <a16:creationId xmlns:a16="http://schemas.microsoft.com/office/drawing/2014/main" id="{BA4A47CC-BB47-4FEC-9133-567B96D7C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3" y="1771650"/>
            <a:ext cx="2232025" cy="2232025"/>
          </a:xfrm>
          <a:prstGeom prst="rect">
            <a:avLst/>
          </a:prstGeom>
        </p:spPr>
      </p:pic>
      <p:pic>
        <p:nvPicPr>
          <p:cNvPr id="11" name="Afbeelding 10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2E6E301C-513E-411B-9CE9-E5AB52B4D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6656E48-791E-44E2-9DEA-394500961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4A02F9D-6FEE-463B-B3B6-19BB0C6D8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E1B0083-3655-4BC4-AA66-8BFAB2C9F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33" y="5700725"/>
            <a:ext cx="3547350" cy="286352"/>
          </a:xfrm>
          <a:prstGeom prst="rect">
            <a:avLst/>
          </a:prstGeom>
        </p:spPr>
      </p:pic>
      <p:pic>
        <p:nvPicPr>
          <p:cNvPr id="5" name="Afbeelding 4" descr="Afbeelding met persoon, vasthouden, buiten, mobiele telefoon&#10;&#10;Automatisch gegenereerde beschrijving">
            <a:extLst>
              <a:ext uri="{FF2B5EF4-FFF2-40B4-BE49-F238E27FC236}">
                <a16:creationId xmlns:a16="http://schemas.microsoft.com/office/drawing/2014/main" id="{2E8B4918-7026-4585-845B-301E64E2E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75" y="1248144"/>
            <a:ext cx="6076167" cy="4684269"/>
          </a:xfrm>
          <a:prstGeom prst="rect">
            <a:avLst/>
          </a:prstGeom>
        </p:spPr>
      </p:pic>
      <p:pic>
        <p:nvPicPr>
          <p:cNvPr id="8" name="Afbeelding 7" descr="Afbeelding met bloem&#10;&#10;Automatisch gegenereerde beschrijving">
            <a:extLst>
              <a:ext uri="{FF2B5EF4-FFF2-40B4-BE49-F238E27FC236}">
                <a16:creationId xmlns:a16="http://schemas.microsoft.com/office/drawing/2014/main" id="{537681C7-BAB1-4AE7-889A-D194BA008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23" y="0"/>
            <a:ext cx="2089419" cy="2061561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1645B5BF-2CE9-4618-BD3D-48A7E60A5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  <p:pic>
        <p:nvPicPr>
          <p:cNvPr id="13" name="Afbeelding 12" descr="Afbeelding met voedsel, shirt&#10;&#10;Automatisch gegenereerde beschrijving">
            <a:extLst>
              <a:ext uri="{FF2B5EF4-FFF2-40B4-BE49-F238E27FC236}">
                <a16:creationId xmlns:a16="http://schemas.microsoft.com/office/drawing/2014/main" id="{56E75560-7381-48A2-A9E7-0DD46C5473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61" y="2241996"/>
            <a:ext cx="5198719" cy="20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0764A40-E988-4550-9E72-1D00ADEA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 descr="Afbeelding met voedsel, computer, telefoon&#10;&#10;Automatisch gegenereerde beschrijving">
            <a:extLst>
              <a:ext uri="{FF2B5EF4-FFF2-40B4-BE49-F238E27FC236}">
                <a16:creationId xmlns:a16="http://schemas.microsoft.com/office/drawing/2014/main" id="{1A581F33-579E-4931-A465-E8A315FDB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28" y="59821"/>
            <a:ext cx="8757226" cy="6040698"/>
          </a:xfrm>
          <a:prstGeom prst="rect">
            <a:avLst/>
          </a:prstGeom>
        </p:spPr>
      </p:pic>
      <p:pic>
        <p:nvPicPr>
          <p:cNvPr id="10" name="Afbeelding 9" descr="Afbeelding met teken, tekening, mensen, vrouw&#10;&#10;Automatisch gegenereerde beschrijving">
            <a:extLst>
              <a:ext uri="{FF2B5EF4-FFF2-40B4-BE49-F238E27FC236}">
                <a16:creationId xmlns:a16="http://schemas.microsoft.com/office/drawing/2014/main" id="{4ABBC73A-5C5F-4F60-BBD5-3C2AFB76C4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3" y="1771650"/>
            <a:ext cx="2232025" cy="2232025"/>
          </a:xfrm>
          <a:prstGeom prst="rect">
            <a:avLst/>
          </a:prstGeom>
        </p:spPr>
      </p:pic>
      <p:pic>
        <p:nvPicPr>
          <p:cNvPr id="11" name="Afbeelding 10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5C6B426C-5E8B-40D6-A91F-2A9BF128F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F9D5B1-27A5-4D69-8100-DAAC19E73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2428C43-4B06-402E-BF95-1FEC1C24E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48" y="70268"/>
            <a:ext cx="9149936" cy="6034494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93A637A2-D9AD-4330-983F-B9EE5CDA6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3415699-3644-41BD-83D4-132D19F43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733203E-CD7B-424C-A659-02E333794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36" y="596178"/>
            <a:ext cx="8361152" cy="5491171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BBF67726-983C-47D8-9ED3-38152ABAF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D612419-0790-4789-A48B-C15DEFCED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 descr="Afbeelding met telefoon, mobiele telefoon, monitor, vasthouden&#10;&#10;Automatisch gegenereerde beschrijving">
            <a:extLst>
              <a:ext uri="{FF2B5EF4-FFF2-40B4-BE49-F238E27FC236}">
                <a16:creationId xmlns:a16="http://schemas.microsoft.com/office/drawing/2014/main" id="{F9CB6B35-BE89-435A-B694-51FC60109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52" y="564022"/>
            <a:ext cx="8343447" cy="5523876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8B781C0C-5C66-4F8F-A7C1-BCAA85822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5F2BBF-05F2-4668-8BF3-5111AB926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AB8CE0F-AA1A-4CF8-93E0-A5A1922FB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8" y="664095"/>
            <a:ext cx="8361559" cy="5393694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09D21F95-327A-4D3F-8CB0-D2E6183B4A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EFE07CB-BE07-4226-B0A8-9CB586124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 descr="Afbeelding met voedsel&#10;&#10;Automatisch gegenereerde beschrijving">
            <a:extLst>
              <a:ext uri="{FF2B5EF4-FFF2-40B4-BE49-F238E27FC236}">
                <a16:creationId xmlns:a16="http://schemas.microsoft.com/office/drawing/2014/main" id="{EE3C85B3-C052-4899-8CBA-AFC3A72FA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43" y="589660"/>
            <a:ext cx="8380307" cy="5468128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934932AF-20E0-40D5-BEB7-697570D0F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F0DE4F3-A9FB-4989-BF89-88C2AC52D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 descr="Afbeelding met monitor, scherm, zitten, zwart&#10;&#10;Automatisch gegenereerde beschrijving">
            <a:extLst>
              <a:ext uri="{FF2B5EF4-FFF2-40B4-BE49-F238E27FC236}">
                <a16:creationId xmlns:a16="http://schemas.microsoft.com/office/drawing/2014/main" id="{24B3CD85-AB7E-47B7-8BE8-D3EBAB4D1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42" y="509721"/>
            <a:ext cx="8362000" cy="5562818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EF59FC74-2BC9-49E0-BD15-A62BCBE21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B65B6B2-CAFF-4E10-B277-BC073E235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 descr="Afbeelding met zitten, foto, monitor, scherm&#10;&#10;Automatisch gegenereerde beschrijving">
            <a:extLst>
              <a:ext uri="{FF2B5EF4-FFF2-40B4-BE49-F238E27FC236}">
                <a16:creationId xmlns:a16="http://schemas.microsoft.com/office/drawing/2014/main" id="{E67C7190-E473-4CA2-A74B-9C305813D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47" y="661176"/>
            <a:ext cx="8377088" cy="5430418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6487A926-B503-4305-AB3D-AB1510347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90AE39-70AB-470D-B8B6-273590809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 descr="Afbeelding met zitten, monitor, scherm, telefoon&#10;&#10;Automatisch gegenereerde beschrijving">
            <a:extLst>
              <a:ext uri="{FF2B5EF4-FFF2-40B4-BE49-F238E27FC236}">
                <a16:creationId xmlns:a16="http://schemas.microsoft.com/office/drawing/2014/main" id="{835CDBFF-D2B5-4823-9BAA-46AEF0278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45" y="585639"/>
            <a:ext cx="8371244" cy="5506695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E80BF5A8-3631-452B-909B-ED2AD4176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56CF279-6066-43B3-BC2A-768C3AE2E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 descr="Afbeelding met telefoon, mobiele telefoon&#10;&#10;Automatisch gegenereerde beschrijving">
            <a:extLst>
              <a:ext uri="{FF2B5EF4-FFF2-40B4-BE49-F238E27FC236}">
                <a16:creationId xmlns:a16="http://schemas.microsoft.com/office/drawing/2014/main" id="{55F10D70-1921-4BE3-B8EE-14AD9A9B7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50" y="576411"/>
            <a:ext cx="8378538" cy="5520397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55D7A069-FE32-42CB-9696-0F1928CEE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1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EFC8F8FD-B5FA-40C5-A432-D2267CDBE1B7}"/>
              </a:ext>
            </a:extLst>
          </p:cNvPr>
          <p:cNvSpPr txBox="1"/>
          <p:nvPr/>
        </p:nvSpPr>
        <p:spPr>
          <a:xfrm rot="21289277">
            <a:off x="501521" y="315968"/>
            <a:ext cx="5618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7200" b="1" dirty="0">
                <a:solidFill>
                  <a:prstClr val="white"/>
                </a:solidFill>
                <a:latin typeface="Caveat"/>
              </a:rPr>
              <a:t>Ons advies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8A119C-B79A-48D5-B3F1-B020DD8B0462}"/>
              </a:ext>
            </a:extLst>
          </p:cNvPr>
          <p:cNvSpPr txBox="1"/>
          <p:nvPr/>
        </p:nvSpPr>
        <p:spPr>
          <a:xfrm>
            <a:off x="1203570" y="1389458"/>
            <a:ext cx="96323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600" b="1" dirty="0">
                <a:solidFill>
                  <a:schemeClr val="bg1"/>
                </a:solidFill>
                <a:latin typeface="Ubuntu" panose="020B0504030602030204" pitchFamily="34" charset="0"/>
              </a:rPr>
              <a:t>Behandel met een juist middel </a:t>
            </a:r>
          </a:p>
          <a:p>
            <a:r>
              <a:rPr lang="nl-NL" sz="4600" b="1" dirty="0">
                <a:solidFill>
                  <a:schemeClr val="bg1"/>
                </a:solidFill>
                <a:latin typeface="Ubuntu" panose="020B0504030602030204" pitchFamily="34" charset="0"/>
              </a:rPr>
              <a:t>uw hoest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886FDD1-D09E-46C7-9D2D-C074968DC8D9}"/>
              </a:ext>
            </a:extLst>
          </p:cNvPr>
          <p:cNvSpPr txBox="1"/>
          <p:nvPr/>
        </p:nvSpPr>
        <p:spPr>
          <a:xfrm>
            <a:off x="1928613" y="3160264"/>
            <a:ext cx="73446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50" dirty="0">
                <a:solidFill>
                  <a:schemeClr val="bg1"/>
                </a:solidFill>
                <a:latin typeface="Ubuntu" panose="020B0504030602030204" pitchFamily="34" charset="0"/>
              </a:rPr>
              <a:t>Droge hoest is te herkennen aan</a:t>
            </a:r>
          </a:p>
          <a:p>
            <a:r>
              <a:rPr lang="nl-NL" sz="3150" dirty="0">
                <a:solidFill>
                  <a:schemeClr val="bg1"/>
                </a:solidFill>
                <a:latin typeface="Ubuntu" panose="020B0504030602030204" pitchFamily="34" charset="0"/>
              </a:rPr>
              <a:t>een kriebel in de keel en weinig slijm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BA22956-12F3-4E39-83F3-622EB6B780C7}"/>
              </a:ext>
            </a:extLst>
          </p:cNvPr>
          <p:cNvSpPr txBox="1"/>
          <p:nvPr/>
        </p:nvSpPr>
        <p:spPr>
          <a:xfrm>
            <a:off x="1928613" y="4229863"/>
            <a:ext cx="768050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150" dirty="0">
                <a:solidFill>
                  <a:schemeClr val="bg1"/>
                </a:solidFill>
                <a:latin typeface="Ubuntu" panose="020B0504030602030204" pitchFamily="34" charset="0"/>
              </a:rPr>
              <a:t>Vastzittende hoest is te herkennen</a:t>
            </a:r>
          </a:p>
          <a:p>
            <a:r>
              <a:rPr lang="nl-NL" sz="3150" dirty="0">
                <a:solidFill>
                  <a:schemeClr val="bg1"/>
                </a:solidFill>
                <a:latin typeface="Ubuntu" panose="020B0504030602030204" pitchFamily="34" charset="0"/>
              </a:rPr>
              <a:t>aan slijm dat opkomt bij iedere hoestbui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87926C-B7AB-4EBF-A234-9A3856E3D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58" y="3223327"/>
            <a:ext cx="384110" cy="38411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914AE07-2DBC-4257-923D-54A5A652B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58" y="4287021"/>
            <a:ext cx="384110" cy="38411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CDDE704-A133-48DD-853E-145AE7AE3FC0}"/>
              </a:ext>
            </a:extLst>
          </p:cNvPr>
          <p:cNvSpPr txBox="1"/>
          <p:nvPr/>
        </p:nvSpPr>
        <p:spPr>
          <a:xfrm>
            <a:off x="1195024" y="5414091"/>
            <a:ext cx="7680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>
                <a:solidFill>
                  <a:schemeClr val="bg1"/>
                </a:solidFill>
                <a:latin typeface="Ubuntu" panose="020B0504030602030204" pitchFamily="34" charset="0"/>
              </a:rPr>
              <a:t>Weet u niet zeker van welke hoest u last heeft?</a:t>
            </a:r>
          </a:p>
          <a:p>
            <a:r>
              <a:rPr lang="nl-NL" sz="2200" dirty="0">
                <a:solidFill>
                  <a:schemeClr val="bg1"/>
                </a:solidFill>
                <a:latin typeface="Ubuntu" panose="020B0504030602030204" pitchFamily="34" charset="0"/>
              </a:rPr>
              <a:t>Vraag uw apotheker om advies.</a:t>
            </a:r>
          </a:p>
        </p:txBody>
      </p:sp>
    </p:spTree>
    <p:extLst>
      <p:ext uri="{BB962C8B-B14F-4D97-AF65-F5344CB8AC3E}">
        <p14:creationId xmlns:p14="http://schemas.microsoft.com/office/powerpoint/2010/main" val="535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C7E595F-55DB-472D-A2FB-8B2BF545D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5F5B4A2A-809C-4AD3-B151-ED42EC0B1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3" y="1771650"/>
            <a:ext cx="2232025" cy="2232025"/>
          </a:xfrm>
          <a:prstGeom prst="rect">
            <a:avLst/>
          </a:prstGeom>
        </p:spPr>
      </p:pic>
      <p:pic>
        <p:nvPicPr>
          <p:cNvPr id="10" name="Afbeelding 9" descr="Afbeelding met telefoon&#10;&#10;Automatisch gegenereerde beschrijving">
            <a:extLst>
              <a:ext uri="{FF2B5EF4-FFF2-40B4-BE49-F238E27FC236}">
                <a16:creationId xmlns:a16="http://schemas.microsoft.com/office/drawing/2014/main" id="{C7E9F3DA-E60E-4BB7-979A-6A4A8B33F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52" y="581555"/>
            <a:ext cx="8378536" cy="5484780"/>
          </a:xfrm>
          <a:prstGeom prst="rect">
            <a:avLst/>
          </a:prstGeom>
        </p:spPr>
      </p:pic>
      <p:pic>
        <p:nvPicPr>
          <p:cNvPr id="11" name="Afbeelding 10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556F44B0-57D7-4634-9846-C0C07141C4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79BE3AF-C9AB-46FD-BA1E-0ADF1BD07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7D41560C-7253-4405-949A-9CAEACCB9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3" y="1771650"/>
            <a:ext cx="2232025" cy="2232025"/>
          </a:xfrm>
          <a:prstGeom prst="rect">
            <a:avLst/>
          </a:prstGeom>
        </p:spPr>
      </p:pic>
      <p:pic>
        <p:nvPicPr>
          <p:cNvPr id="4" name="Afbeelding 3" descr="Afbeelding met telefoon, apparaat&#10;&#10;Automatisch gegenereerde beschrijving">
            <a:extLst>
              <a:ext uri="{FF2B5EF4-FFF2-40B4-BE49-F238E27FC236}">
                <a16:creationId xmlns:a16="http://schemas.microsoft.com/office/drawing/2014/main" id="{7E3314AC-C56B-4499-BD71-412F3CD1D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90" y="413145"/>
            <a:ext cx="8362698" cy="5678814"/>
          </a:xfrm>
          <a:prstGeom prst="rect">
            <a:avLst/>
          </a:prstGeom>
        </p:spPr>
      </p:pic>
      <p:pic>
        <p:nvPicPr>
          <p:cNvPr id="11" name="Afbeelding 10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5F09C952-CE4E-4DB4-ABBB-6961A1150E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2735146-5BC7-40B1-8FBF-8BEEB9410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7A858F2-C69E-4E65-A2FD-1C84A0B5C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08944E9-8FD0-498E-82B9-96FA44A90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94" y="208060"/>
            <a:ext cx="2010269" cy="915390"/>
          </a:xfrm>
          <a:prstGeom prst="rect">
            <a:avLst/>
          </a:prstGeom>
        </p:spPr>
      </p:pic>
      <p:pic>
        <p:nvPicPr>
          <p:cNvPr id="13" name="Afbeelding 12" descr="Afbeelding met teken, tekening, mensen&#10;&#10;Automatisch gegenereerde beschrijving">
            <a:extLst>
              <a:ext uri="{FF2B5EF4-FFF2-40B4-BE49-F238E27FC236}">
                <a16:creationId xmlns:a16="http://schemas.microsoft.com/office/drawing/2014/main" id="{EE43F0BA-B5E2-4248-8435-DF37E0BB4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1771650"/>
            <a:ext cx="2232025" cy="2232025"/>
          </a:xfrm>
          <a:prstGeom prst="rect">
            <a:avLst/>
          </a:prstGeom>
        </p:spPr>
      </p:pic>
      <p:pic>
        <p:nvPicPr>
          <p:cNvPr id="15" name="Afbeelding 14" descr="Afbeelding met zitten, scherm, computer, tafel&#10;&#10;Automatisch gegenereerde beschrijving">
            <a:extLst>
              <a:ext uri="{FF2B5EF4-FFF2-40B4-BE49-F238E27FC236}">
                <a16:creationId xmlns:a16="http://schemas.microsoft.com/office/drawing/2014/main" id="{5B1B13C4-6BBC-49B2-B921-2E37BB33A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58" y="493727"/>
            <a:ext cx="8381934" cy="5593895"/>
          </a:xfrm>
          <a:prstGeom prst="rect">
            <a:avLst/>
          </a:prstGeom>
        </p:spPr>
      </p:pic>
      <p:pic>
        <p:nvPicPr>
          <p:cNvPr id="9" name="Afbeelding 8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B3AE8BF2-665C-4397-AAB4-1029F8221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1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822B19EF-BBA5-4A82-803E-F8C48EDDEEB9}"/>
              </a:ext>
            </a:extLst>
          </p:cNvPr>
          <p:cNvSpPr/>
          <p:nvPr/>
        </p:nvSpPr>
        <p:spPr>
          <a:xfrm>
            <a:off x="1181622" y="1554887"/>
            <a:ext cx="815923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5300" b="1" dirty="0">
                <a:solidFill>
                  <a:prstClr val="white"/>
                </a:solidFill>
                <a:latin typeface="Ubuntu" panose="020B0504030602030204" pitchFamily="34" charset="0"/>
              </a:rPr>
              <a:t>Verzorg uw huid tijdens</a:t>
            </a:r>
          </a:p>
          <a:p>
            <a:pPr lvl="0" algn="ctr"/>
            <a:r>
              <a:rPr lang="nl-NL" sz="5300" b="1" dirty="0">
                <a:solidFill>
                  <a:prstClr val="white"/>
                </a:solidFill>
                <a:latin typeface="Ubuntu" panose="020B0504030602030204" pitchFamily="34" charset="0"/>
              </a:rPr>
              <a:t>de wintermaanden extra</a:t>
            </a:r>
          </a:p>
          <a:p>
            <a:pPr lvl="0" algn="ctr"/>
            <a:r>
              <a:rPr lang="nl-NL" sz="5300" b="1" dirty="0">
                <a:solidFill>
                  <a:prstClr val="white"/>
                </a:solidFill>
                <a:latin typeface="Ubuntu" panose="020B0504030602030204" pitchFamily="34" charset="0"/>
              </a:rPr>
              <a:t>met een zachte </a:t>
            </a:r>
            <a:r>
              <a:rPr lang="nl-NL" sz="5300" b="1" dirty="0" err="1">
                <a:solidFill>
                  <a:prstClr val="white"/>
                </a:solidFill>
                <a:latin typeface="Ubuntu" panose="020B0504030602030204" pitchFamily="34" charset="0"/>
              </a:rPr>
              <a:t>créme</a:t>
            </a:r>
            <a:endParaRPr lang="nl-NL" sz="5300" b="1" dirty="0">
              <a:solidFill>
                <a:prstClr val="white"/>
              </a:solidFill>
              <a:latin typeface="Ubuntu" panose="020B050403060203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F88424D-80D3-4E9D-9E84-36026B544EEC}"/>
              </a:ext>
            </a:extLst>
          </p:cNvPr>
          <p:cNvSpPr txBox="1"/>
          <p:nvPr/>
        </p:nvSpPr>
        <p:spPr>
          <a:xfrm>
            <a:off x="1405515" y="4202272"/>
            <a:ext cx="7680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150" dirty="0">
                <a:solidFill>
                  <a:schemeClr val="bg1"/>
                </a:solidFill>
                <a:latin typeface="Ubuntu" panose="020B0504030602030204" pitchFamily="34" charset="0"/>
              </a:rPr>
              <a:t>In de winter wordt de huid droger.</a:t>
            </a:r>
          </a:p>
          <a:p>
            <a:pPr algn="ctr"/>
            <a:r>
              <a:rPr lang="nl-NL" sz="3150" dirty="0">
                <a:solidFill>
                  <a:schemeClr val="bg1"/>
                </a:solidFill>
                <a:latin typeface="Ubuntu" panose="020B0504030602030204" pitchFamily="34" charset="0"/>
              </a:rPr>
              <a:t>Door uw huid goed te verzorgen en</a:t>
            </a:r>
          </a:p>
          <a:p>
            <a:pPr algn="ctr"/>
            <a:r>
              <a:rPr lang="nl-NL" sz="3150" dirty="0">
                <a:solidFill>
                  <a:schemeClr val="bg1"/>
                </a:solidFill>
                <a:latin typeface="Ubuntu" panose="020B0504030602030204" pitchFamily="34" charset="0"/>
              </a:rPr>
              <a:t>te hydrateren, kunt u dit verhelpen.</a:t>
            </a:r>
          </a:p>
          <a:p>
            <a:pPr algn="ctr"/>
            <a:r>
              <a:rPr lang="nl-NL" sz="3150" dirty="0">
                <a:solidFill>
                  <a:schemeClr val="bg1"/>
                </a:solidFill>
                <a:latin typeface="Ubuntu" panose="020B0504030602030204" pitchFamily="34" charset="0"/>
              </a:rPr>
              <a:t>Vichy helpt u de winter door.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CA3EBFD-A90B-4023-8DDB-C14398157BAB}"/>
              </a:ext>
            </a:extLst>
          </p:cNvPr>
          <p:cNvSpPr/>
          <p:nvPr/>
        </p:nvSpPr>
        <p:spPr>
          <a:xfrm rot="21351390">
            <a:off x="2280250" y="364859"/>
            <a:ext cx="546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7200" b="1" dirty="0">
                <a:solidFill>
                  <a:prstClr val="white"/>
                </a:solidFill>
                <a:latin typeface="Caveat"/>
              </a:rPr>
              <a:t>Ons advies</a:t>
            </a:r>
          </a:p>
        </p:txBody>
      </p:sp>
    </p:spTree>
    <p:extLst>
      <p:ext uri="{BB962C8B-B14F-4D97-AF65-F5344CB8AC3E}">
        <p14:creationId xmlns:p14="http://schemas.microsoft.com/office/powerpoint/2010/main" val="8924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fles, binnen, tafel, mobiele telefoon&#10;&#10;Automatisch gegenereerde beschrijving">
            <a:extLst>
              <a:ext uri="{FF2B5EF4-FFF2-40B4-BE49-F238E27FC236}">
                <a16:creationId xmlns:a16="http://schemas.microsoft.com/office/drawing/2014/main" id="{E7FFC460-FAE4-472A-9E2E-05C086DFD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31" y="43868"/>
            <a:ext cx="9209257" cy="60360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22B37EB-3F96-4626-B43D-6DCDE56B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A6BAEC0-EF1D-4926-90FC-184058D99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9" name="Afbeelding 8" descr="Afbeelding met bloem&#10;&#10;Automatisch gegenereerde beschrijving">
            <a:extLst>
              <a:ext uri="{FF2B5EF4-FFF2-40B4-BE49-F238E27FC236}">
                <a16:creationId xmlns:a16="http://schemas.microsoft.com/office/drawing/2014/main" id="{4FEEDF91-291A-4B90-A8EF-B2CDDB48E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23" y="0"/>
            <a:ext cx="2089419" cy="2061561"/>
          </a:xfrm>
          <a:prstGeom prst="rect">
            <a:avLst/>
          </a:prstGeom>
        </p:spPr>
      </p:pic>
      <p:pic>
        <p:nvPicPr>
          <p:cNvPr id="5" name="Afbeelding 4" descr="Afbeelding met teken, mensen, tekening, vrouw&#10;&#10;Automatisch gegenereerde beschrijving">
            <a:extLst>
              <a:ext uri="{FF2B5EF4-FFF2-40B4-BE49-F238E27FC236}">
                <a16:creationId xmlns:a16="http://schemas.microsoft.com/office/drawing/2014/main" id="{F728D8B1-B551-4349-A7EA-672B6A66F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3" y="1771650"/>
            <a:ext cx="2232025" cy="2232025"/>
          </a:xfrm>
          <a:prstGeom prst="rect">
            <a:avLst/>
          </a:prstGeom>
        </p:spPr>
      </p:pic>
      <p:pic>
        <p:nvPicPr>
          <p:cNvPr id="10" name="Afbeelding 9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A12B3ABE-1180-4FE4-9751-F935A0C93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1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822B19EF-BBA5-4A82-803E-F8C48EDDEEB9}"/>
              </a:ext>
            </a:extLst>
          </p:cNvPr>
          <p:cNvSpPr/>
          <p:nvPr/>
        </p:nvSpPr>
        <p:spPr>
          <a:xfrm>
            <a:off x="1166148" y="974775"/>
            <a:ext cx="815923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5300" b="1" dirty="0">
                <a:solidFill>
                  <a:prstClr val="white"/>
                </a:solidFill>
                <a:latin typeface="Ubuntu" panose="020B0504030602030204" pitchFamily="34" charset="0"/>
              </a:rPr>
              <a:t>Kies voor</a:t>
            </a:r>
          </a:p>
          <a:p>
            <a:pPr lvl="0" algn="ctr"/>
            <a:r>
              <a:rPr lang="nl-NL" sz="5300" b="1" dirty="0">
                <a:solidFill>
                  <a:prstClr val="white"/>
                </a:solidFill>
                <a:latin typeface="Ubuntu" panose="020B0504030602030204" pitchFamily="34" charset="0"/>
              </a:rPr>
              <a:t>specialistische</a:t>
            </a:r>
          </a:p>
          <a:p>
            <a:pPr lvl="0" algn="ctr"/>
            <a:r>
              <a:rPr lang="nl-NL" sz="5300" b="1" dirty="0">
                <a:solidFill>
                  <a:prstClr val="white"/>
                </a:solidFill>
                <a:latin typeface="Ubuntu" panose="020B0504030602030204" pitchFamily="34" charset="0"/>
              </a:rPr>
              <a:t>verzorging met</a:t>
            </a:r>
          </a:p>
          <a:p>
            <a:pPr lvl="0" algn="ctr"/>
            <a:r>
              <a:rPr lang="nl-NL" sz="5300" b="1" dirty="0">
                <a:solidFill>
                  <a:prstClr val="white"/>
                </a:solidFill>
                <a:latin typeface="Ubuntu" panose="020B0504030602030204" pitchFamily="34" charset="0"/>
              </a:rPr>
              <a:t>La Roche-</a:t>
            </a:r>
            <a:r>
              <a:rPr lang="nl-NL" sz="5300" b="1" dirty="0" err="1">
                <a:solidFill>
                  <a:prstClr val="white"/>
                </a:solidFill>
                <a:latin typeface="Ubuntu" panose="020B0504030602030204" pitchFamily="34" charset="0"/>
              </a:rPr>
              <a:t>Posay</a:t>
            </a:r>
            <a:endParaRPr lang="nl-NL" sz="5300" b="1" dirty="0">
              <a:solidFill>
                <a:prstClr val="white"/>
              </a:solidFill>
              <a:latin typeface="Ubuntu" panose="020B050403060203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F88424D-80D3-4E9D-9E84-36026B544EEC}"/>
              </a:ext>
            </a:extLst>
          </p:cNvPr>
          <p:cNvSpPr txBox="1"/>
          <p:nvPr/>
        </p:nvSpPr>
        <p:spPr>
          <a:xfrm>
            <a:off x="1405513" y="4455210"/>
            <a:ext cx="768050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150" dirty="0">
                <a:solidFill>
                  <a:schemeClr val="bg1"/>
                </a:solidFill>
                <a:latin typeface="Ubuntu" panose="020B0504030602030204" pitchFamily="34" charset="0"/>
              </a:rPr>
              <a:t>Ondersteunt de gevoelige</a:t>
            </a:r>
          </a:p>
          <a:p>
            <a:pPr algn="ctr"/>
            <a:r>
              <a:rPr lang="nl-NL" sz="3150" dirty="0">
                <a:solidFill>
                  <a:schemeClr val="bg1"/>
                </a:solidFill>
                <a:latin typeface="Ubuntu" panose="020B0504030602030204" pitchFamily="34" charset="0"/>
              </a:rPr>
              <a:t>en onzuivere huid.</a:t>
            </a:r>
          </a:p>
        </p:txBody>
      </p:sp>
    </p:spTree>
    <p:extLst>
      <p:ext uri="{BB962C8B-B14F-4D97-AF65-F5344CB8AC3E}">
        <p14:creationId xmlns:p14="http://schemas.microsoft.com/office/powerpoint/2010/main" val="17964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0332C5C-95A6-4136-AD91-D2BD5DF7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424947F-3FAA-449F-A76B-69BEB3D83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15316AF-9CE0-4DDB-81D6-5CC1CBF73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1771650"/>
            <a:ext cx="2243138" cy="2207813"/>
          </a:xfrm>
          <a:prstGeom prst="rect">
            <a:avLst/>
          </a:prstGeom>
        </p:spPr>
      </p:pic>
      <p:pic>
        <p:nvPicPr>
          <p:cNvPr id="11" name="Afbeelding 10" descr="Afbeelding met computer&#10;&#10;Automatisch gegenereerde beschrijving">
            <a:extLst>
              <a:ext uri="{FF2B5EF4-FFF2-40B4-BE49-F238E27FC236}">
                <a16:creationId xmlns:a16="http://schemas.microsoft.com/office/drawing/2014/main" id="{84D8979E-6320-4FEA-B7F4-6B3BFD120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94" y="42266"/>
            <a:ext cx="9203945" cy="6032615"/>
          </a:xfrm>
          <a:prstGeom prst="rect">
            <a:avLst/>
          </a:prstGeom>
        </p:spPr>
      </p:pic>
      <p:pic>
        <p:nvPicPr>
          <p:cNvPr id="13" name="Afbeelding 12" descr="Afbeelding met voedsel&#10;&#10;Automatisch gegenereerde beschrijving">
            <a:extLst>
              <a:ext uri="{FF2B5EF4-FFF2-40B4-BE49-F238E27FC236}">
                <a16:creationId xmlns:a16="http://schemas.microsoft.com/office/drawing/2014/main" id="{BB85CC3C-962C-4BE7-AEFD-F4164E67A0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20" y="875763"/>
            <a:ext cx="6967360" cy="4858466"/>
          </a:xfrm>
          <a:prstGeom prst="rect">
            <a:avLst/>
          </a:prstGeom>
        </p:spPr>
      </p:pic>
      <p:pic>
        <p:nvPicPr>
          <p:cNvPr id="8" name="Afbeelding 7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50699767-B52D-46AA-B563-6068566073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2303B03-DE25-4751-A586-3713CEB9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1050"/>
            <a:ext cx="1451496" cy="582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078159-0E00-4F20-97B0-72AC6058C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18" y="6032151"/>
            <a:ext cx="10407650" cy="576757"/>
          </a:xfrm>
          <a:prstGeom prst="rect">
            <a:avLst/>
          </a:prstGeom>
        </p:spPr>
      </p:pic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2A2F05B9-23A0-45AA-A1AA-B204FF226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3" y="1771650"/>
            <a:ext cx="2232025" cy="2232025"/>
          </a:xfrm>
          <a:prstGeom prst="rect">
            <a:avLst/>
          </a:prstGeom>
        </p:spPr>
      </p:pic>
      <p:pic>
        <p:nvPicPr>
          <p:cNvPr id="11" name="Afbeelding 10" descr="Afbeelding met bloem, plant, klein, vaas&#10;&#10;Automatisch gegenereerde beschrijving">
            <a:extLst>
              <a:ext uri="{FF2B5EF4-FFF2-40B4-BE49-F238E27FC236}">
                <a16:creationId xmlns:a16="http://schemas.microsoft.com/office/drawing/2014/main" id="{CEC58CC1-1B24-46FF-81AE-2B20EB3C7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14" y="4636524"/>
            <a:ext cx="1831295" cy="2054833"/>
          </a:xfrm>
          <a:prstGeom prst="rect">
            <a:avLst/>
          </a:prstGeom>
        </p:spPr>
      </p:pic>
      <p:pic>
        <p:nvPicPr>
          <p:cNvPr id="12" name="Afbeelding 11" descr="Afbeelding met toiletbenodigdheden, lotion, zitten, tafel&#10;&#10;Automatisch gegenereerde beschrijving">
            <a:extLst>
              <a:ext uri="{FF2B5EF4-FFF2-40B4-BE49-F238E27FC236}">
                <a16:creationId xmlns:a16="http://schemas.microsoft.com/office/drawing/2014/main" id="{27E4CE85-DC69-4A5F-850F-FC387C131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14" y="450112"/>
            <a:ext cx="8374328" cy="56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1737F653877479DF1DF1329413A76" ma:contentTypeVersion="10" ma:contentTypeDescription="Een nieuw document maken." ma:contentTypeScope="" ma:versionID="a0c424f6fe2978687e9aa50fac3d689a">
  <xsd:schema xmlns:xsd="http://www.w3.org/2001/XMLSchema" xmlns:xs="http://www.w3.org/2001/XMLSchema" xmlns:p="http://schemas.microsoft.com/office/2006/metadata/properties" xmlns:ns2="666272f9-f112-43ed-9fe9-652f8568faf9" xmlns:ns3="beefaac3-a2e6-492a-99aa-8e6d206c16c9" targetNamespace="http://schemas.microsoft.com/office/2006/metadata/properties" ma:root="true" ma:fieldsID="c96c7e889a5f05a8cde9fbcb3854318b" ns2:_="" ns3:_="">
    <xsd:import namespace="666272f9-f112-43ed-9fe9-652f8568faf9"/>
    <xsd:import namespace="beefaac3-a2e6-492a-99aa-8e6d206c1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272f9-f112-43ed-9fe9-652f8568f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faac3-a2e6-492a-99aa-8e6d206c16c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A1F400-7DD6-4E34-A0C0-34F18FBDF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272f9-f112-43ed-9fe9-652f8568faf9"/>
    <ds:schemaRef ds:uri="beefaac3-a2e6-492a-99aa-8e6d206c16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09043A-30BA-4F67-AF61-D066F3F7E6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D91CF-9397-497A-8B27-D1643500C01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5658</TotalTime>
  <Words>114</Words>
  <Application>Microsoft Office PowerPoint</Application>
  <PresentationFormat>Aangepast</PresentationFormat>
  <Paragraphs>24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Caveat</vt:lpstr>
      <vt:lpstr>Ubuntu</vt:lpstr>
      <vt:lpstr>Kantoorthema</vt:lpstr>
      <vt:lpstr> Zekerheid voor alles.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de Grave | AdChannel BV</dc:creator>
  <cp:lastModifiedBy>Lauraine Quix | Ad Channel BV</cp:lastModifiedBy>
  <cp:revision>85</cp:revision>
  <dcterms:created xsi:type="dcterms:W3CDTF">2018-05-17T12:06:00Z</dcterms:created>
  <dcterms:modified xsi:type="dcterms:W3CDTF">2019-12-16T12:07:20Z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0x01010030C1737F653877479DF1DF1329413A76</vt:lpwstr>
  </property>
</Properties>
</file>