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261418-6546-014F-B80E-CCE3016F9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2A68969-5CCD-E3E4-2703-5FBBBA920F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6D6DC22-85F4-1290-9E13-B010A09C7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54C6-0A40-4338-87B4-573C5FCA8CA7}" type="datetimeFigureOut">
              <a:rPr lang="nl-NL" smtClean="0"/>
              <a:t>22-6-2022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B542EF6-AD51-FB2F-E9CB-20E76CC2C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2E4C83E-E08E-7A44-E2C5-8A6BEDD7D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9456-297E-4B69-A89F-5E9394268B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6523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4BBD45-6877-49A7-E00D-B14A5FF72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0C53120-F948-1670-9DCB-2B734FF81F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74900ED-0882-6076-A856-9E031FE3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54C6-0A40-4338-87B4-573C5FCA8CA7}" type="datetimeFigureOut">
              <a:rPr lang="nl-NL" smtClean="0"/>
              <a:t>22-6-2022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829B033-F29A-6300-85E8-79802E54A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8D9DC69-2FA1-8239-3CB8-DF1A2FAB3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9456-297E-4B69-A89F-5E9394268B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993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CC0C042-D463-1921-91DA-6B0EAE435D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F086BBB-E902-58B4-3204-7F5F6C75B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22B1CC2-7379-DD51-34D0-FB8A8C338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54C6-0A40-4338-87B4-573C5FCA8CA7}" type="datetimeFigureOut">
              <a:rPr lang="nl-NL" smtClean="0"/>
              <a:t>22-6-2022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E1C6A7D-C808-8EA9-70C2-9D28728B8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6E5759B-D572-0C65-F342-49546A059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9456-297E-4B69-A89F-5E9394268B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1764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518211-BA21-DEC9-D3FA-62535BBB9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DE30846-8862-2FB0-EA3E-579FA6412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925A04B-FC7B-AE31-4AEA-003B4F09F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54C6-0A40-4338-87B4-573C5FCA8CA7}" type="datetimeFigureOut">
              <a:rPr lang="nl-NL" smtClean="0"/>
              <a:t>22-6-2022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2C4514C-F422-80FF-81AA-CE7628670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36419EE-1288-9127-FCA3-51896A1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9456-297E-4B69-A89F-5E9394268B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6276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587195-A690-2358-4D0E-DA14743EF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85EE908-BDDB-4FC7-3DF6-71FCE3F3E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56BF891-4F04-4A1C-5991-E48BA63C3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54C6-0A40-4338-87B4-573C5FCA8CA7}" type="datetimeFigureOut">
              <a:rPr lang="nl-NL" smtClean="0"/>
              <a:t>22-6-2022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C5AA527-96A3-71C9-0517-A69B33EAC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4CAB11-1F88-F43E-9A83-AA46C59F3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9456-297E-4B69-A89F-5E9394268B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6366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6B43BF-6D5B-D5E9-0A16-F2FC18BC3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695D49-15A1-1CCA-A158-3ED627ADB7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E1BEDF7-39D5-A9EA-83B3-E3A1D658E8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B9240C6-9A0C-312A-9BE4-A2A1678BD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54C6-0A40-4338-87B4-573C5FCA8CA7}" type="datetimeFigureOut">
              <a:rPr lang="nl-NL" smtClean="0"/>
              <a:t>22-6-2022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FB8F21A-165A-2417-6CE8-CEB9F995B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4ACA7F5-719D-0928-FC94-4178B3993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9456-297E-4B69-A89F-5E9394268B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424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BE0CA-1E52-D113-DFF5-F5C5E12E0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3EE7AED-BCB8-7FEF-C72F-3797737843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E7CFA45-6F3F-0FB7-3A40-427D4824B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9253BFC-6D51-6E3A-F78F-A9C22D4E4C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C5E8257-5224-C2DC-49C5-EF3BF31D29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D388C3F-0F84-96AA-3362-4095CE67A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54C6-0A40-4338-87B4-573C5FCA8CA7}" type="datetimeFigureOut">
              <a:rPr lang="nl-NL" smtClean="0"/>
              <a:t>22-6-2022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1521078-607D-CE31-65D3-C12A2379E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2A22FFA-A5E0-47B8-C0C6-07514E031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9456-297E-4B69-A89F-5E9394268B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9400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5DF6DC-E6C5-781C-2D54-858C40C64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05875C7-EA10-DD40-7964-5BCFC979F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54C6-0A40-4338-87B4-573C5FCA8CA7}" type="datetimeFigureOut">
              <a:rPr lang="nl-NL" smtClean="0"/>
              <a:t>22-6-2022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F1A764B-EA4D-C746-5399-DC5358BDA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890484D-2612-80CC-7C83-D381262D9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9456-297E-4B69-A89F-5E9394268B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FE06964-BDCF-CBF8-F889-4BB747E0F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54C6-0A40-4338-87B4-573C5FCA8CA7}" type="datetimeFigureOut">
              <a:rPr lang="nl-NL" smtClean="0"/>
              <a:t>22-6-2022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14E34C3-416D-DB16-ECFC-2B9793DC3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A6197C8-EEF9-327E-3143-61B13B9BD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9456-297E-4B69-A89F-5E9394268B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1327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05A715-61EF-FC21-704D-F39D012C9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18441A5-AA53-8092-D7C3-60DEBC411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6B3D8E8-9D58-A9BD-D2E9-4B8D222624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732BD57-7E37-72EB-0A4D-CABAB566F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54C6-0A40-4338-87B4-573C5FCA8CA7}" type="datetimeFigureOut">
              <a:rPr lang="nl-NL" smtClean="0"/>
              <a:t>22-6-2022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9A16E77-C2F2-EE29-7811-A94AAAD28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BCCD4AB-8274-21D1-71A8-1071EAFE6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9456-297E-4B69-A89F-5E9394268B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288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6328D7-E782-58F7-F36E-F068F8EFA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C652BA0-3FF9-C131-4592-FB764E07DC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672BBAF-58A9-B062-8495-2169EABA95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7D23B00-D087-6042-C539-59E1DF7CF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54C6-0A40-4338-87B4-573C5FCA8CA7}" type="datetimeFigureOut">
              <a:rPr lang="nl-NL" smtClean="0"/>
              <a:t>22-6-2022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1F65B49-3E1B-3AA6-58F3-E7F6FA2B3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1401EF9-FEDF-CFD6-48BD-ACEF8A25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C9456-297E-4B69-A89F-5E9394268B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095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B8A1EF8-CC6B-B472-4661-F14C773FB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4425830-C9A4-DA2E-98C4-050694E1F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2868EAA-8D48-F5A1-F763-83B26EF9FE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054C6-0A40-4338-87B4-573C5FCA8CA7}" type="datetimeFigureOut">
              <a:rPr lang="nl-NL" smtClean="0"/>
              <a:t>22-6-2022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A0123CE-591D-9F14-7AA3-83983AC787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ABD8C7-27F7-832A-E032-E5F872E199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C9456-297E-4B69-A89F-5E9394268B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0560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C2D0A6-6B5D-AD40-5BD5-02F5D719D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Bezorger apotheek gezocht!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EE48FA6-7507-3121-D74B-42259FB53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2659"/>
            <a:ext cx="10515600" cy="4351338"/>
          </a:xfrm>
        </p:spPr>
        <p:txBody>
          <a:bodyPr/>
          <a:lstStyle/>
          <a:p>
            <a:r>
              <a:rPr lang="nl-NL" dirty="0"/>
              <a:t>Vakantieperiode van 1 t/m 21 augustus</a:t>
            </a:r>
          </a:p>
          <a:p>
            <a:endParaRPr lang="nl-NL" dirty="0"/>
          </a:p>
          <a:p>
            <a:r>
              <a:rPr lang="nl-NL" dirty="0"/>
              <a:t>Ben je in bezit van een autorijbewijs?</a:t>
            </a:r>
          </a:p>
          <a:p>
            <a:r>
              <a:rPr lang="nl-NL" dirty="0"/>
              <a:t>Zo ja? Meld je dan bij de balie of bel 0343-514849 </a:t>
            </a:r>
          </a:p>
          <a:p>
            <a:pPr marL="0" indent="0">
              <a:buNone/>
            </a:pPr>
            <a:br>
              <a:rPr lang="nl-NL" dirty="0"/>
            </a:br>
            <a:r>
              <a:rPr lang="nl-NL" dirty="0"/>
              <a:t>Of mail naar </a:t>
            </a:r>
            <a:r>
              <a:rPr lang="nl-NL" dirty="0">
                <a:solidFill>
                  <a:schemeClr val="accent1">
                    <a:lumMod val="75000"/>
                  </a:schemeClr>
                </a:solidFill>
              </a:rPr>
              <a:t>info@apotheekdesluis.nl</a:t>
            </a:r>
          </a:p>
        </p:txBody>
      </p:sp>
      <p:pic>
        <p:nvPicPr>
          <p:cNvPr id="5" name="Afbeelding 4" descr="Afbeelding met tekst, illustratie&#10;&#10;Automatisch gegenereerde beschrijving">
            <a:extLst>
              <a:ext uri="{FF2B5EF4-FFF2-40B4-BE49-F238E27FC236}">
                <a16:creationId xmlns:a16="http://schemas.microsoft.com/office/drawing/2014/main" id="{9B7E1D6C-66C9-EEAC-C024-7BED5CF7EE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893" y="173154"/>
            <a:ext cx="2390775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1721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41</Words>
  <Application>Microsoft Office PowerPoint</Application>
  <PresentationFormat>Breedbeeld</PresentationFormat>
  <Paragraphs>6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Bezorger apotheek gezocht!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Bezorger apotheek gezocht!</dc:title>
  <dc:creator>Algemeen Sluis</dc:creator>
  <cp:lastModifiedBy>Algemeen Sluis</cp:lastModifiedBy>
  <cp:revision>1</cp:revision>
  <dcterms:created xsi:type="dcterms:W3CDTF">2022-06-22T08:55:33Z</dcterms:created>
  <dcterms:modified xsi:type="dcterms:W3CDTF">2022-06-22T08:57:52Z</dcterms:modified>
</cp:coreProperties>
</file>