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B63E-90DE-44A0-A04E-43B76C29BA76}" type="datetimeFigureOut">
              <a:rPr lang="nl-NL" smtClean="0"/>
              <a:t>16-3-2020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450E-C009-4953-B116-A054D8D81C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9203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B63E-90DE-44A0-A04E-43B76C29BA76}" type="datetimeFigureOut">
              <a:rPr lang="nl-NL" smtClean="0"/>
              <a:t>16-3-2020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450E-C009-4953-B116-A054D8D81C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9568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B63E-90DE-44A0-A04E-43B76C29BA76}" type="datetimeFigureOut">
              <a:rPr lang="nl-NL" smtClean="0"/>
              <a:t>16-3-2020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450E-C009-4953-B116-A054D8D81C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9608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B63E-90DE-44A0-A04E-43B76C29BA76}" type="datetimeFigureOut">
              <a:rPr lang="nl-NL" smtClean="0"/>
              <a:t>16-3-2020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450E-C009-4953-B116-A054D8D81C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9280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B63E-90DE-44A0-A04E-43B76C29BA76}" type="datetimeFigureOut">
              <a:rPr lang="nl-NL" smtClean="0"/>
              <a:t>16-3-2020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450E-C009-4953-B116-A054D8D81C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1063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B63E-90DE-44A0-A04E-43B76C29BA76}" type="datetimeFigureOut">
              <a:rPr lang="nl-NL" smtClean="0"/>
              <a:t>16-3-2020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450E-C009-4953-B116-A054D8D81C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2866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B63E-90DE-44A0-A04E-43B76C29BA76}" type="datetimeFigureOut">
              <a:rPr lang="nl-NL" smtClean="0"/>
              <a:t>16-3-2020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450E-C009-4953-B116-A054D8D81C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056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B63E-90DE-44A0-A04E-43B76C29BA76}" type="datetimeFigureOut">
              <a:rPr lang="nl-NL" smtClean="0"/>
              <a:t>16-3-2020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450E-C009-4953-B116-A054D8D81C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4190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B63E-90DE-44A0-A04E-43B76C29BA76}" type="datetimeFigureOut">
              <a:rPr lang="nl-NL" smtClean="0"/>
              <a:t>16-3-2020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450E-C009-4953-B116-A054D8D81C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8279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B63E-90DE-44A0-A04E-43B76C29BA76}" type="datetimeFigureOut">
              <a:rPr lang="nl-NL" smtClean="0"/>
              <a:t>16-3-2020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450E-C009-4953-B116-A054D8D81C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6078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AB63E-90DE-44A0-A04E-43B76C29BA76}" type="datetimeFigureOut">
              <a:rPr lang="nl-NL" smtClean="0"/>
              <a:t>16-3-2020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B450E-C009-4953-B116-A054D8D81C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8303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AB63E-90DE-44A0-A04E-43B76C29BA76}" type="datetimeFigureOut">
              <a:rPr lang="nl-NL" smtClean="0"/>
              <a:t>16-3-2020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B450E-C009-4953-B116-A054D8D81C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217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94536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sz="6700" dirty="0" smtClean="0"/>
              <a:t>Loopneus/ niezen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98739" y="2608090"/>
            <a:ext cx="9144000" cy="1747837"/>
          </a:xfrm>
        </p:spPr>
        <p:txBody>
          <a:bodyPr>
            <a:noAutofit/>
          </a:bodyPr>
          <a:lstStyle/>
          <a:p>
            <a:r>
              <a:rPr lang="nl-NL" sz="3600" dirty="0" smtClean="0"/>
              <a:t>Bezoekers met luchtwegklachten, verkoudheid of koorts dienen direct</a:t>
            </a:r>
          </a:p>
          <a:p>
            <a:r>
              <a:rPr lang="nl-NL" sz="3600" dirty="0" smtClean="0"/>
              <a:t>het pand te verlaten.</a:t>
            </a:r>
          </a:p>
          <a:p>
            <a:r>
              <a:rPr lang="nl-NL" sz="3600" dirty="0" smtClean="0"/>
              <a:t>In deze gevallen bezorgen wij de medicatie.</a:t>
            </a:r>
          </a:p>
          <a:p>
            <a:endParaRPr lang="nl-NL" sz="2800" dirty="0"/>
          </a:p>
          <a:p>
            <a:endParaRPr lang="nl-NL" sz="2800" dirty="0" smtClean="0"/>
          </a:p>
          <a:p>
            <a:endParaRPr lang="nl-NL" sz="2800" dirty="0"/>
          </a:p>
        </p:txBody>
      </p:sp>
      <p:pic>
        <p:nvPicPr>
          <p:cNvPr id="1030" name="Picture 6" descr="Afbeeldingsresultaat voor corona haza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8741" y="116648"/>
            <a:ext cx="2286000" cy="2000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5869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250" autoRev="1" fill="remove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250" autoRev="1" fill="remove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250" autoRev="1" fill="remove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50" autoRev="1" fill="remove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26</Words>
  <Application>Microsoft Office PowerPoint</Application>
  <PresentationFormat>Breedbeeld</PresentationFormat>
  <Paragraphs>5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 Loopneus/ niezen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Apotheker Apotheek Scherpenzeeel</dc:creator>
  <cp:lastModifiedBy>Apotheker Apotheek Scherpenzeeel</cp:lastModifiedBy>
  <cp:revision>7</cp:revision>
  <dcterms:created xsi:type="dcterms:W3CDTF">2020-03-16T14:55:25Z</dcterms:created>
  <dcterms:modified xsi:type="dcterms:W3CDTF">2020-03-16T15:21:11Z</dcterms:modified>
</cp:coreProperties>
</file>