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5589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3105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080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04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7851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5365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2679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4127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6875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053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95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19D96-D41C-49A4-AF4C-B6253459266F}" type="datetimeFigureOut">
              <a:rPr lang="nl-NL" smtClean="0"/>
              <a:t>24-3-2022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AAF54-ADF6-4486-8CD4-91139800A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872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7200" dirty="0" smtClean="0"/>
              <a:t>Wij helpen u graag! – helpt u ons ook?</a:t>
            </a:r>
            <a:endParaRPr lang="nl-NL" sz="7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126070"/>
            <a:ext cx="10515600" cy="435133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nl-NL" sz="3600" dirty="0" smtClean="0"/>
              <a:t> </a:t>
            </a:r>
            <a:r>
              <a:rPr lang="nl-NL" sz="4400" dirty="0" smtClean="0"/>
              <a:t>Krijgt u voor 90 dagen aan medicijnen mee?  </a:t>
            </a:r>
          </a:p>
          <a:p>
            <a:pPr>
              <a:buFont typeface="Wingdings" panose="05000000000000000000" pitchFamily="2" charset="2"/>
              <a:buChar char="v"/>
            </a:pPr>
            <a:endParaRPr lang="nl-NL" sz="4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nl-NL" sz="4400" dirty="0" smtClean="0"/>
              <a:t> Geef ons </a:t>
            </a:r>
            <a:r>
              <a:rPr lang="nl-NL" sz="4400" u="sng" dirty="0" smtClean="0"/>
              <a:t>2 werkdagen</a:t>
            </a:r>
            <a:r>
              <a:rPr lang="nl-NL" sz="4400" dirty="0" smtClean="0"/>
              <a:t> om het weer klaar te maken!</a:t>
            </a:r>
          </a:p>
          <a:p>
            <a:pPr marL="0" indent="0">
              <a:buNone/>
            </a:pPr>
            <a:endParaRPr lang="nl-NL" sz="4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nl-NL" sz="4400" dirty="0" smtClean="0"/>
              <a:t> 😊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sz="3600" dirty="0" smtClean="0"/>
          </a:p>
          <a:p>
            <a:pPr marL="0" indent="0">
              <a:buNone/>
            </a:pPr>
            <a:r>
              <a:rPr lang="nl-NL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7806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36</Words>
  <Application>Microsoft Office PowerPoint</Application>
  <PresentationFormat>Breedbeeld</PresentationFormat>
  <Paragraphs>8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Kantoorthema</vt:lpstr>
      <vt:lpstr>Wij helpen u graag! – helpt u ons ook?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Apotheker Apotheek Scherpenzeeel</dc:creator>
  <cp:lastModifiedBy>Apotheker Apotheek Scherpenzeeel</cp:lastModifiedBy>
  <cp:revision>14</cp:revision>
  <dcterms:created xsi:type="dcterms:W3CDTF">2021-11-30T15:30:10Z</dcterms:created>
  <dcterms:modified xsi:type="dcterms:W3CDTF">2022-03-24T16:00:52Z</dcterms:modified>
</cp:coreProperties>
</file>