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7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3DEE49-8012-4A05-7C6B-E5212B227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CC745C-3C52-62D0-2C25-D590ED4B5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DFDF6F-25C0-155E-13F8-FFF584882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95A5C4-3951-FB1F-CFFC-0F749A231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F867F4-54D3-2579-2451-300A3E79E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0189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3AFE12-F6DF-7C4F-A0C2-F740FC4B7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377A3C2-86B1-B8C0-8231-F0CFB0C59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B88BB5-AC9B-80D5-9E2F-34EB52F3C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61E53F2-B613-F8CB-A47D-FD698B76D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CDB348-918E-35F3-6D4B-5630868AF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3332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7102F5D-0511-A4CD-1E3C-8268EB0A29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CD3550B-963B-8B2B-C113-A5D872A8A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356EB3-E888-7D30-3FBE-3B4F309EE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69F75D2-23EB-C3C5-38FE-D047856C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1BBB0A4-C8BF-0D04-FE55-21C8BC35F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795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EF9B74-E3CA-D27C-E41E-58B8977A9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F90D83-DD99-688B-3D41-98A695E3A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5BB1B0B-59E0-A607-8D5A-4DF684E90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C450DC-218C-E6A7-F9AB-7675ABCC2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7F210A-6F64-E8AC-76A6-642026090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74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FE4A67-0712-5994-F57F-E115B4265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C15AE5D-048E-EB2C-8140-374071999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54D962-60CD-EA25-F281-3B4A2C2F9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945F75-7665-AEFC-A8E7-C8A5A9DD5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1FA55B-3BD1-2866-6B9A-C7455B5E3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760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72F8DF-7B7A-82CD-25A4-238EE4FCD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7948F3-5856-AE89-92A0-5242C7313C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E854CBF-37E1-BB5C-BB1E-80506E4BD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4FE7699-2B09-CD81-96D9-7D040D874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C4A85FF-C1E9-548E-0DDD-B366CD79B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B3F134A-26CB-AEC3-D193-D57D85B0A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0288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E4EB89-28C5-CD82-9FC1-1E9F486FC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5B733AE-4EC9-46E8-4834-161C5537A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81D8F82-9029-E831-0791-9A1E11BBB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CCAC7D9-545B-5568-9744-C3FA403E72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C97048A-B8DD-8674-77DB-1F3010D13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D7B9F83-8079-5575-8A6D-24363B741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B918B75-0952-F4E8-66F4-C3424DDAF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A0250EC-B9EC-D6C6-5895-AA197AF61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336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84A833-EF55-3860-EE87-498C87ABC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6391C57-9A81-C4A4-9C2F-F2B93C140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B4644D9-7693-1AC3-4981-0FE385DE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3D0B6D2-31D9-B140-9568-0552F8FD5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8253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46B9E07-D6E0-A5BF-6B5F-0FF2047F1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4E1CE8F-4183-5493-E709-BE464027F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0AC8D6E-00C4-C059-1BE1-A47846EEA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137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75345B-3B03-445B-B5AC-A75BC7CE2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625D4B-A87C-ED2F-D5D2-88C10FEF2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5DAA68A-9967-4FE2-9988-32FE89FB5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0D21EEB-A90A-9757-5437-2631F670D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D5304B-B76C-1353-F6CC-6CD5342A2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E7470C2-D3DF-E066-400C-5AF681BEC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403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06102-3738-552C-4733-26BD57B3C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3C56656-C30E-389F-D077-DAD124C58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7A7C27E-D9F3-99CE-D8F2-DEFE773A0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24AD3C6-D8FB-A341-E0CA-7D9BCC8A0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C8D9B38-BCEC-F7C3-6FB0-247C11705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907F907-2747-2E0F-8DD0-BAF81F5BC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810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9111A0F-8A73-0D10-7D38-53759E9AA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D49EC68-6554-5D53-DB4F-7E5EED241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682F6A-F649-5C62-2363-92E4C6102A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44D0A-933C-4599-AFD6-2CF84739B432}" type="datetimeFigureOut">
              <a:rPr lang="nl-NL" smtClean="0"/>
              <a:t>22-1-2024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F5A921-7210-6ED7-AD3F-5DCA8A0066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1D14E5-1774-DACE-975C-9CDC5F43E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DA400-35A9-4584-B538-30839BD3E7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8504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988C88-CC49-8D0C-BE14-152E47DD0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341700"/>
            <a:ext cx="10844349" cy="1483926"/>
          </a:xfrm>
        </p:spPr>
        <p:txBody>
          <a:bodyPr/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Zijn uw e-mail gegevens actueel?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7902F6-670E-2124-829B-43E2B219C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nl-NL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aflever berichten van uw medicatie worden voortaan per mail aan u verstrekt en niet meer via SMS berichten</a:t>
            </a:r>
            <a:endParaRPr lang="nl-NL" sz="3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nl-NL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Geef uw mailadres aan ons door bij de balie, via de mail of app </a:t>
            </a: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nl-NL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nl-NL" sz="3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Medgemak</a:t>
            </a:r>
            <a:r>
              <a:rPr lang="nl-NL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MijnGezondheid.net).</a:t>
            </a:r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E709A5F-4776-0DF2-EB3D-F816D8D5F0C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77687" t="21035" r="7810" b="55517"/>
          <a:stretch>
            <a:fillRect/>
          </a:stretch>
        </p:blipFill>
        <p:spPr bwMode="auto">
          <a:xfrm rot="198963">
            <a:off x="8601095" y="4402964"/>
            <a:ext cx="3721790" cy="3152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863319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48</Words>
  <Application>Microsoft Office PowerPoint</Application>
  <PresentationFormat>Breedbeeld</PresentationFormat>
  <Paragraphs>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Zijn uw e-mail gegevens actueel?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Zijn uw e-mail gegevens actueel?</dc:title>
  <dc:creator>Tehuizen | Utrechte Apotheken</dc:creator>
  <cp:lastModifiedBy>Hélena Schuckman-Epping | Utrechtse Apotheken</cp:lastModifiedBy>
  <cp:revision>5</cp:revision>
  <dcterms:created xsi:type="dcterms:W3CDTF">2024-01-18T11:05:52Z</dcterms:created>
  <dcterms:modified xsi:type="dcterms:W3CDTF">2024-01-22T15:53:13Z</dcterms:modified>
</cp:coreProperties>
</file>