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A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224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97A6F-678D-5616-BD24-121B73B474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586B10-1333-3BB1-C246-526EFC384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0C809-8E31-126E-9DBD-F60F2CE65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77DF-8C92-46A8-8936-153C54B23D6F}" type="datetimeFigureOut">
              <a:rPr lang="en-NL" smtClean="0"/>
              <a:t>02/07/2025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B3870-B608-72B3-6C8D-C5A411454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C515D-D31C-C4F8-C6D8-F13759CC8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D48-ECAF-4899-BFC5-010D24473FC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40834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18A52-3C94-79D1-E880-FEE569A32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6DA410-13AF-075A-4303-FCF388440D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919A9-3F8B-FF6C-2318-A094C7BF2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77DF-8C92-46A8-8936-153C54B23D6F}" type="datetimeFigureOut">
              <a:rPr lang="en-NL" smtClean="0"/>
              <a:t>02/07/2025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C4592-D790-7D78-D1E0-A55526406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743C4-BFEF-5792-F8CC-027D33319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D48-ECAF-4899-BFC5-010D24473FC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68405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98B505-1DAB-9E8C-DF7F-E65AB03FEB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A665C8-E332-2E03-C51D-8CB361CA1E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73D1E-6640-2571-305C-3BE567F95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77DF-8C92-46A8-8936-153C54B23D6F}" type="datetimeFigureOut">
              <a:rPr lang="en-NL" smtClean="0"/>
              <a:t>02/07/2025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55A3F-A16E-E2ED-3A7F-B702FF52D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77AB1-59A4-1DAB-13F5-D193F23F2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D48-ECAF-4899-BFC5-010D24473FC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10442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B16E3-2D3A-45FB-E592-3B4A180D6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DEA9F-2581-0A2A-19CB-CA81F19A2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2615C-D521-E5CF-DF09-0D820E2BE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77DF-8C92-46A8-8936-153C54B23D6F}" type="datetimeFigureOut">
              <a:rPr lang="en-NL" smtClean="0"/>
              <a:t>02/07/2025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CF2FC-A9D1-E691-FBB5-89D20575E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3208D-E64C-D2D9-C838-F7448B5D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D48-ECAF-4899-BFC5-010D24473FC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777492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BBCB5-D099-9E12-3A75-7B3ABA932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F241AD-1515-781D-9373-2316CE55D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89674-2989-6C3D-7273-EE0C66098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77DF-8C92-46A8-8936-153C54B23D6F}" type="datetimeFigureOut">
              <a:rPr lang="en-NL" smtClean="0"/>
              <a:t>02/07/2025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3A99B-AE1A-9653-5510-6FE5CAF11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07385-D0BF-9782-70D5-25EAE4E45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D48-ECAF-4899-BFC5-010D24473FC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61469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942A7-92CE-6E90-7BD3-22715102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B7D362-02C7-5B30-4CB6-3E6222B09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66C91B-5AEF-C975-D71E-78B35F75C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160E65-48E7-DDB5-5738-685DEED76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77DF-8C92-46A8-8936-153C54B23D6F}" type="datetimeFigureOut">
              <a:rPr lang="en-NL" smtClean="0"/>
              <a:t>02/07/2025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588302-0923-110F-9A22-4F2A6D30E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B09FA5-8E67-DE35-3D0B-006BE770E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D48-ECAF-4899-BFC5-010D24473FC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599778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182D2-4CDC-C4D5-C28D-F468D208D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940BF7-7A20-291B-CCEF-FDC9EC1DD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6105E9-F736-978C-7DAF-B93C3F217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A648BB-ED7D-913E-405F-53257080EC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A50DE9-896F-E70D-8190-354CC050DF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262974-B3D8-67E5-BB4A-C44EF8EC0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77DF-8C92-46A8-8936-153C54B23D6F}" type="datetimeFigureOut">
              <a:rPr lang="en-NL" smtClean="0"/>
              <a:t>02/07/2025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754C06-FB9C-7061-DB25-E9067AEA2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65207D-A5EF-7A9B-A2CA-0F6895F72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D48-ECAF-4899-BFC5-010D24473FC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55669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CD268-5C09-AFE8-2975-C13C989F4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91DC1B-98B6-9243-C299-C6E85E3BF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77DF-8C92-46A8-8936-153C54B23D6F}" type="datetimeFigureOut">
              <a:rPr lang="en-NL" smtClean="0"/>
              <a:t>02/07/2025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32F61-F731-629B-54AC-C79CB6037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09922D-7775-3274-70BD-B0FE7EC1F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D48-ECAF-4899-BFC5-010D24473FC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6225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D98BC-95BA-F6AB-212D-F30C59C02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77DF-8C92-46A8-8936-153C54B23D6F}" type="datetimeFigureOut">
              <a:rPr lang="en-NL" smtClean="0"/>
              <a:t>02/07/2025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A74B1B-6C40-286B-B4CE-F8EE8452A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147002-B4FA-4E7E-413C-17AF57398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D48-ECAF-4899-BFC5-010D24473FC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31407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7111D-EF6C-B9A8-67B5-074721A03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63018-C8FF-E359-AA25-F727770AF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214BAB-214F-2229-EF38-ABFD32946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6DEAFD-E4C8-4630-D6FA-9C5320E5B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77DF-8C92-46A8-8936-153C54B23D6F}" type="datetimeFigureOut">
              <a:rPr lang="en-NL" smtClean="0"/>
              <a:t>02/07/2025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02C16-5C7F-5337-E97D-9C5C2271F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593DF1-2D91-E1DA-AAB3-B87A162DB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D48-ECAF-4899-BFC5-010D24473FC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00233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BEA2C-FF3F-BE49-5559-235E460EE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1AF91D-63D9-E846-33ED-68736D049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772A38-0730-CC8D-05AB-9D451685F9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54ACD4-E5B9-08C6-1840-20AF77E2E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377DF-8C92-46A8-8936-153C54B23D6F}" type="datetimeFigureOut">
              <a:rPr lang="en-NL" smtClean="0"/>
              <a:t>02/07/2025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03E64-CD7D-735F-A2F3-2943E5515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D9121C-63D7-7815-51FE-C27368F26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4AD48-ECAF-4899-BFC5-010D24473FC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293489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F3169F-BA51-C53E-EF14-C12C83E54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6D1B5-902D-F7E1-B867-AA33CE7CC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6E76E-469A-436E-262C-61E86EB19D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A377DF-8C92-46A8-8936-153C54B23D6F}" type="datetimeFigureOut">
              <a:rPr lang="en-NL" smtClean="0"/>
              <a:t>02/07/2025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922B3-BEAF-6CB5-7B6C-EC77217B6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434F2-89FB-1908-3B59-B0238649B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14AD48-ECAF-4899-BFC5-010D24473FC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99022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peldoorn.nl/campagne-ik-sta-ster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A3C">
            <a:alpha val="8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F362E-36AF-14CC-60CE-B2AC32BB5B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1672" y="914399"/>
            <a:ext cx="4128655" cy="965344"/>
          </a:xfrm>
        </p:spPr>
        <p:txBody>
          <a:bodyPr>
            <a:normAutofit fontScale="90000"/>
          </a:bodyPr>
          <a:lstStyle/>
          <a:p>
            <a:pPr algn="l"/>
            <a:br>
              <a:rPr lang="en-US" b="1" i="1" dirty="0">
                <a:solidFill>
                  <a:schemeClr val="bg1"/>
                </a:solidFill>
              </a:rPr>
            </a:br>
            <a:r>
              <a:rPr lang="en-US" b="1" i="1" dirty="0">
                <a:solidFill>
                  <a:schemeClr val="bg1"/>
                </a:solidFill>
              </a:rPr>
              <a:t>‘</a:t>
            </a:r>
            <a:r>
              <a:rPr lang="en-US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sta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sterk</a:t>
            </a:r>
            <a:r>
              <a:rPr lang="en-US" b="1" i="1" dirty="0">
                <a:solidFill>
                  <a:schemeClr val="bg1"/>
                </a:solidFill>
              </a:rPr>
              <a:t>.’</a:t>
            </a:r>
            <a:endParaRPr lang="en-NL" b="1" i="1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A55D27-3AF8-BC9F-6D12-C1EB17E98CFB}"/>
              </a:ext>
            </a:extLst>
          </p:cNvPr>
          <p:cNvSpPr/>
          <p:nvPr/>
        </p:nvSpPr>
        <p:spPr>
          <a:xfrm>
            <a:off x="0" y="0"/>
            <a:ext cx="12192000" cy="733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6ECD1F1-56C3-A0C9-15B6-550811A631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61" b="21538"/>
          <a:stretch/>
        </p:blipFill>
        <p:spPr bwMode="auto">
          <a:xfrm>
            <a:off x="5067300" y="180974"/>
            <a:ext cx="2057400" cy="371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7C0989D-F337-481E-CF13-EC01758BF0A3}"/>
              </a:ext>
            </a:extLst>
          </p:cNvPr>
          <p:cNvSpPr txBox="1"/>
          <p:nvPr/>
        </p:nvSpPr>
        <p:spPr>
          <a:xfrm>
            <a:off x="631535" y="2316020"/>
            <a:ext cx="1092892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3600" b="1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Jaarlijks vallen ongeveer één miljoen mensen van 65 jaar en ouder. Als je valt kan dit veel invloed hebben op je lichaam en hoe je je voelt. </a:t>
            </a:r>
            <a:endParaRPr lang="en-NL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227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A3C">
            <a:alpha val="85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F68DAD-45CF-1BB8-FDC2-EE8609821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2DB53-87B0-4F4F-1169-CFA1F06331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1672" y="914399"/>
            <a:ext cx="4128655" cy="965344"/>
          </a:xfrm>
        </p:spPr>
        <p:txBody>
          <a:bodyPr>
            <a:normAutofit fontScale="90000"/>
          </a:bodyPr>
          <a:lstStyle/>
          <a:p>
            <a:pPr algn="l"/>
            <a:br>
              <a:rPr lang="en-US" b="1" i="1" dirty="0">
                <a:solidFill>
                  <a:schemeClr val="bg1"/>
                </a:solidFill>
              </a:rPr>
            </a:br>
            <a:r>
              <a:rPr lang="en-US" b="1" i="1" dirty="0">
                <a:solidFill>
                  <a:schemeClr val="bg1"/>
                </a:solidFill>
              </a:rPr>
              <a:t>‘</a:t>
            </a:r>
            <a:r>
              <a:rPr lang="en-US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sta</a:t>
            </a:r>
            <a:r>
              <a:rPr lang="en-US" b="1" i="1" dirty="0">
                <a:solidFill>
                  <a:schemeClr val="bg1"/>
                </a:solidFill>
              </a:rPr>
              <a:t> </a:t>
            </a:r>
            <a:r>
              <a:rPr lang="en-US" b="1" i="1" dirty="0" err="1">
                <a:solidFill>
                  <a:schemeClr val="bg1"/>
                </a:solidFill>
              </a:rPr>
              <a:t>sterk</a:t>
            </a:r>
            <a:r>
              <a:rPr lang="en-US" b="1" i="1" dirty="0">
                <a:solidFill>
                  <a:schemeClr val="bg1"/>
                </a:solidFill>
              </a:rPr>
              <a:t>.’</a:t>
            </a:r>
            <a:endParaRPr lang="en-NL" b="1" i="1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0770F6-9176-4971-25D3-68B202825C95}"/>
              </a:ext>
            </a:extLst>
          </p:cNvPr>
          <p:cNvSpPr/>
          <p:nvPr/>
        </p:nvSpPr>
        <p:spPr>
          <a:xfrm>
            <a:off x="0" y="0"/>
            <a:ext cx="12192000" cy="733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99483FE-7FE8-8DC3-F9F0-03E80C6CB8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61" b="21538"/>
          <a:stretch/>
        </p:blipFill>
        <p:spPr bwMode="auto">
          <a:xfrm>
            <a:off x="5067300" y="180974"/>
            <a:ext cx="2057400" cy="371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5071D41-260F-598C-9DA9-B274759846E3}"/>
              </a:ext>
            </a:extLst>
          </p:cNvPr>
          <p:cNvSpPr txBox="1"/>
          <p:nvPr/>
        </p:nvSpPr>
        <p:spPr>
          <a:xfrm>
            <a:off x="2063747" y="1893876"/>
            <a:ext cx="80645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Gemeente Apeldoorn en zorg- en welzijnsorganisaties willen het risico op vallen verkleinen.</a:t>
            </a:r>
            <a:endParaRPr lang="en-NL" sz="24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09217E-0FD9-5513-C134-47BA5735F29C}"/>
              </a:ext>
            </a:extLst>
          </p:cNvPr>
          <p:cNvSpPr txBox="1"/>
          <p:nvPr/>
        </p:nvSpPr>
        <p:spPr>
          <a:xfrm>
            <a:off x="2063747" y="3040194"/>
            <a:ext cx="806449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Daarom zetten wij in op bewustwording en preventie, zodat inwoners zo lang mogelijk sterk staan en hun zelfstandigheid kunnen behouden.</a:t>
            </a:r>
            <a:endParaRPr lang="en-NL" sz="24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F66478-1406-BDA3-A0AF-A0DA7F9442F2}"/>
              </a:ext>
            </a:extLst>
          </p:cNvPr>
          <p:cNvSpPr txBox="1"/>
          <p:nvPr/>
        </p:nvSpPr>
        <p:spPr>
          <a:xfrm>
            <a:off x="2063746" y="4555844"/>
            <a:ext cx="80644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onze apotheek kunnen wij een korte valrisico vragenlijst met u uitvoeren of u in contact brengen met de beweegmakelaar van apeldoorn. Zodat hij u kan helpen met een individueel passend advies. </a:t>
            </a:r>
            <a:endParaRPr lang="en-NL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58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A3C">
            <a:alpha val="85000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5D5B27-3589-6ED9-8282-968B675A8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112EB-6181-9EC5-7B3E-D0DFDABC5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1672" y="914399"/>
            <a:ext cx="4128655" cy="965344"/>
          </a:xfrm>
        </p:spPr>
        <p:txBody>
          <a:bodyPr>
            <a:normAutofit fontScale="90000"/>
          </a:bodyPr>
          <a:lstStyle/>
          <a:p>
            <a:br>
              <a:rPr lang="en-US" b="1" i="1" dirty="0">
                <a:solidFill>
                  <a:schemeClr val="bg1"/>
                </a:solidFill>
              </a:rPr>
            </a:br>
            <a:r>
              <a:rPr lang="en-US" b="1" i="1" dirty="0">
                <a:solidFill>
                  <a:schemeClr val="bg1"/>
                </a:solidFill>
              </a:rPr>
              <a:t>Interesse?</a:t>
            </a:r>
            <a:endParaRPr lang="en-NL" b="1" i="1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EEB553-4D5C-FBE3-FC9B-34AEDBDC68E5}"/>
              </a:ext>
            </a:extLst>
          </p:cNvPr>
          <p:cNvSpPr/>
          <p:nvPr/>
        </p:nvSpPr>
        <p:spPr>
          <a:xfrm>
            <a:off x="0" y="0"/>
            <a:ext cx="12192000" cy="733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2250C458-7F02-D285-C1D5-3383D6D0965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61" b="21538"/>
          <a:stretch/>
        </p:blipFill>
        <p:spPr bwMode="auto">
          <a:xfrm>
            <a:off x="5067300" y="180974"/>
            <a:ext cx="2057400" cy="3714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996B9FB-F583-03CE-BE77-D85CA5D7BABC}"/>
              </a:ext>
            </a:extLst>
          </p:cNvPr>
          <p:cNvSpPr txBox="1"/>
          <p:nvPr/>
        </p:nvSpPr>
        <p:spPr>
          <a:xfrm>
            <a:off x="2730499" y="1879743"/>
            <a:ext cx="673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chemeClr val="bg1"/>
                </a:solidFill>
              </a:rPr>
              <a:t>Vraag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meer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informatie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aan</a:t>
            </a:r>
            <a:r>
              <a:rPr lang="en-US" sz="2800" b="1" dirty="0">
                <a:solidFill>
                  <a:schemeClr val="bg1"/>
                </a:solidFill>
              </a:rPr>
              <a:t> de </a:t>
            </a:r>
            <a:r>
              <a:rPr lang="en-US" sz="2800" b="1" dirty="0" err="1">
                <a:solidFill>
                  <a:schemeClr val="bg1"/>
                </a:solidFill>
              </a:rPr>
              <a:t>balie</a:t>
            </a:r>
            <a:r>
              <a:rPr lang="en-US" sz="2800" b="1" dirty="0">
                <a:solidFill>
                  <a:schemeClr val="bg1"/>
                </a:solidFill>
              </a:rPr>
              <a:t>!</a:t>
            </a:r>
            <a:endParaRPr lang="en-NL" sz="2800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CB2D72-0407-62AF-8599-B74EEFD25416}"/>
              </a:ext>
            </a:extLst>
          </p:cNvPr>
          <p:cNvSpPr txBox="1"/>
          <p:nvPr/>
        </p:nvSpPr>
        <p:spPr>
          <a:xfrm>
            <a:off x="2984499" y="6307694"/>
            <a:ext cx="622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In </a:t>
            </a:r>
            <a:r>
              <a:rPr lang="en-US" sz="2000" b="1" dirty="0" err="1">
                <a:solidFill>
                  <a:schemeClr val="bg1"/>
                </a:solidFill>
              </a:rPr>
              <a:t>samenwerking</a:t>
            </a:r>
            <a:r>
              <a:rPr lang="en-US" sz="2000" b="1" dirty="0">
                <a:solidFill>
                  <a:schemeClr val="bg1"/>
                </a:solidFill>
              </a:rPr>
              <a:t> met </a:t>
            </a:r>
            <a:r>
              <a:rPr lang="en-US" sz="2000" b="1" dirty="0" err="1">
                <a:solidFill>
                  <a:schemeClr val="bg1"/>
                </a:solidFill>
              </a:rPr>
              <a:t>gemeente</a:t>
            </a:r>
            <a:r>
              <a:rPr lang="en-US" sz="2000" b="1" dirty="0">
                <a:solidFill>
                  <a:schemeClr val="bg1"/>
                </a:solidFill>
              </a:rPr>
              <a:t> Apeldoorn</a:t>
            </a:r>
            <a:endParaRPr lang="en-NL" sz="2000" b="1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F19F09-7634-F31F-909D-819E230240A7}"/>
              </a:ext>
            </a:extLst>
          </p:cNvPr>
          <p:cNvSpPr txBox="1"/>
          <p:nvPr/>
        </p:nvSpPr>
        <p:spPr>
          <a:xfrm>
            <a:off x="4921249" y="2544306"/>
            <a:ext cx="2349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Of ga </a:t>
            </a:r>
            <a:r>
              <a:rPr lang="en-US" sz="2000" b="1" dirty="0" err="1">
                <a:solidFill>
                  <a:schemeClr val="bg1"/>
                </a:solidFill>
              </a:rPr>
              <a:t>naar</a:t>
            </a:r>
            <a:endParaRPr lang="en-NL" sz="2000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432BC4-95AB-E415-B853-54C5E1BA0F8E}"/>
              </a:ext>
            </a:extLst>
          </p:cNvPr>
          <p:cNvSpPr txBox="1"/>
          <p:nvPr/>
        </p:nvSpPr>
        <p:spPr>
          <a:xfrm>
            <a:off x="2914649" y="3105834"/>
            <a:ext cx="636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b="1" u="sng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https://www.apeldoorn.nl/campagne-ik-sta-sterk</a:t>
            </a:r>
            <a:endParaRPr lang="en-NL" b="1" dirty="0">
              <a:solidFill>
                <a:schemeClr val="bg1"/>
              </a:solidFill>
            </a:endParaRPr>
          </a:p>
          <a:p>
            <a:pPr algn="ctr"/>
            <a:endParaRPr lang="en-NL" b="1" dirty="0">
              <a:solidFill>
                <a:schemeClr val="bg1"/>
              </a:solidFill>
            </a:endParaRPr>
          </a:p>
        </p:txBody>
      </p:sp>
      <p:pic>
        <p:nvPicPr>
          <p:cNvPr id="13" name="Picture 1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1BD5D00C-D512-42AD-0E1B-FEAC0E46DD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300" y="3752165"/>
            <a:ext cx="2203449" cy="220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790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137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 Theme</vt:lpstr>
      <vt:lpstr> ‘Ik sta sterk.’</vt:lpstr>
      <vt:lpstr> ‘Ik sta sterk.’</vt:lpstr>
      <vt:lpstr> Interesse?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Livio Vaccari</dc:creator>
  <cp:lastModifiedBy>Livio Vaccari</cp:lastModifiedBy>
  <cp:revision>1</cp:revision>
  <dcterms:created xsi:type="dcterms:W3CDTF">2025-07-02T13:30:12Z</dcterms:created>
  <dcterms:modified xsi:type="dcterms:W3CDTF">2025-07-02T14:17:59Z</dcterms:modified>
</cp:coreProperties>
</file>