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D59332A-8BBF-4C61-B4B5-8825C5AEB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5B0A17F5-F68D-450E-924D-50BE1E84C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FB69FD9-1A34-44C5-BB96-B626ABE7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D005FF67-098D-42EF-9DDB-0B34D97B1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BD7F641E-4810-428B-93B4-F028FBE4A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604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D398D7-50C3-490B-9D0F-863FBDD78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BAEC0E5D-05AE-468E-A192-85BD1B760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F9CD2581-6B03-451D-BA3F-4E230F83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0EAE784-19BA-44DA-BCE6-657BC6AE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78C07D39-F821-4CC3-BBE7-70009717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40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6DAFE03B-2F0A-49B5-9979-312D5B808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CD99FBD8-812E-464E-8244-6F602F2E3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701A7CD1-E2F9-4B00-9070-6515A5FB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6814BE0C-FA1C-4C55-8645-41997F64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F87C71F9-5C9E-45BE-920F-D7C03154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47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F6B7026-F689-47F3-A380-2937BF263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B057708-D1C8-4296-B46B-067A31C01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64E27E2C-1D1C-4583-BE92-667A3F591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5975139-6F7D-413F-A27C-C9F0FF41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544E85F-82EE-4EE8-932D-1F60D023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013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6E2BD3A-5DDA-4757-ACCB-7CC38D75C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DE77DC50-5611-4E05-B13C-BEF10B116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4109971E-F873-4027-AEC0-F79E132DD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E93B534-D0A1-49CD-B3E2-FA8113F90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03AD1C2C-AB5C-4424-9980-A055EC5C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23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71C5DC6-2AC2-4D48-A65D-A1BB3163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BC1D0902-925D-4F40-9031-1DFE50C80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06769334-B219-44DE-8300-6AE6F9B02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81522628-CAEA-4826-B441-0CE1AA831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FAC56710-F102-4DFD-A8A8-785716C3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8B0454D4-79D2-4D70-80EF-9D39256A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51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045E96B-85C6-4C6C-9FE8-258F44A2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3B360240-711C-40DC-B819-28D5F76EA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D485B8C4-FFE1-4941-89E1-E5B658D71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ED244503-4D19-475F-8DE3-680EA8CDCC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FD37810D-DEFA-432E-B30A-7F13B7EF0F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5D5B83A0-F52F-4A50-A779-6FBDEC06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90DF3265-27D0-49AD-8963-A3EC3CB22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632C89B3-2645-49EA-AE6E-C0189B3AC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10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B177C9B-D616-43D5-9E9C-399615DA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497891F0-8DCB-4D52-8695-2AD665086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5B044C9F-B1E5-43F8-ABA5-F8A0AF3BD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E14021C5-B1DD-464A-832F-A03BCAB5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632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156B29B4-DC62-4F18-A1BA-70C1A7223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574296B0-F37F-4A63-8AF7-5396360E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8C56E948-3BDB-47CB-994C-922AC669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690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0DBEB4F-92CA-411D-8714-03AA6596C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B7B8D3C-B0F8-40BB-BD0C-9C093C2D7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3F914E1B-8822-4A97-B6CD-DB6E1CD5D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608A0C9A-D1BC-4C8E-B1C6-8EE26D6C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508A33DA-BAE0-4E2D-B869-FB82C9AE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4F10D186-AD10-49B9-A9C2-2E8DA1153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414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B92A470-9FB5-43B2-9471-9F48D98E4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33CD6CF2-845E-4851-A8C8-34A586EB95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3869D7B4-033E-4B6C-B85C-731E6D715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854F83AE-9381-4CC9-9986-E8A11B526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4BF-4919-419A-929A-2A28E892A518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699F41B9-65D9-4AAB-B686-01D433F5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8CDF8688-1EFC-4CAA-8E2B-005B3B69D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B3F14-D836-496B-80A2-23BE75BD68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177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78E966F5-006F-433A-9691-0B17633B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71B2E2CE-1F7F-4603-9A75-FEAAFF738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AE4571E1-7B78-4AC3-AB7A-7A15720DF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D5924BF-4919-419A-929A-2A28E892A518}" type="datetimeFigureOut">
              <a:rPr lang="nl-NL" smtClean="0"/>
              <a:pPr/>
              <a:t>23-10-2018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9004B6D2-F868-492E-8371-701F4F999C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1F491C4D-045B-4D79-8E4E-A715678EC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42B3F14-D836-496B-80A2-23BE75BD68C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355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1DCA160-6713-43FB-8D65-63DD9B242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BD47B1E-708C-4DB8-BF72-47C30498DE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97" name="Afbeelding 9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665" y="1728787"/>
            <a:ext cx="5881006" cy="441075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722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62758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17596308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e1" id="{42FE2B03-CB7E-4310-946F-2C6FF393A7E8}" vid="{E2FD1AD7-91C2-4A74-9021-DCC6E318D2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0</Words>
  <Application>Microsoft Office PowerPoint</Application>
  <PresentationFormat>Aangepast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Blank</vt:lpstr>
      <vt:lpstr>PowerPoint-presentatie</vt:lpstr>
      <vt:lpstr>PowerPoint-presentatie</vt:lpstr>
      <vt:lpstr>PowerPoint-presentatie</vt:lpstr>
    </vt:vector>
  </TitlesOfParts>
  <Company>Brocacef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Nagtegaal, Leon</dc:creator>
  <cp:lastModifiedBy>Nagtegaal, Leon</cp:lastModifiedBy>
  <cp:revision>1</cp:revision>
  <dcterms:created xsi:type="dcterms:W3CDTF">2018-10-23T08:39:27Z</dcterms:created>
  <dcterms:modified xsi:type="dcterms:W3CDTF">2018-10-23T08:42:55Z</dcterms:modified>
</cp:coreProperties>
</file>