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59" r:id="rId5"/>
    <p:sldId id="260" r:id="rId6"/>
    <p:sldId id="269" r:id="rId7"/>
    <p:sldId id="267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75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3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07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45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66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1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91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78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27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04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44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28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23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6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2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7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9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0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71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1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9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64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0</Words>
  <Application>Microsoft Office PowerPoint</Application>
  <PresentationFormat>Diavoorstelling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Brocacef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Drölsbach, Arno</dc:creator>
  <cp:lastModifiedBy>Drölsbach, Arno</cp:lastModifiedBy>
  <cp:revision>2</cp:revision>
  <dcterms:created xsi:type="dcterms:W3CDTF">2018-06-14T14:20:19Z</dcterms:created>
  <dcterms:modified xsi:type="dcterms:W3CDTF">2018-06-19T11:37:09Z</dcterms:modified>
</cp:coreProperties>
</file>