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4" r:id="rId4"/>
    <p:sldId id="259" r:id="rId5"/>
    <p:sldId id="260" r:id="rId6"/>
    <p:sldId id="269" r:id="rId7"/>
    <p:sldId id="267" r:id="rId8"/>
    <p:sldId id="261" r:id="rId9"/>
    <p:sldId id="262" r:id="rId10"/>
    <p:sldId id="263" r:id="rId11"/>
    <p:sldId id="264" r:id="rId12"/>
    <p:sldId id="265" r:id="rId13"/>
    <p:sldId id="268" r:id="rId14"/>
    <p:sldId id="270" r:id="rId15"/>
    <p:sldId id="275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19-6-2018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430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19-6-2018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0070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19-6-2018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9455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19-6-2018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866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19-6-2018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791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19-6-2018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2919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19-6-2018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278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19-6-2018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0277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19-6-2018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3048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19-6-2018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9449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19-6-2018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728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22D29-1229-4819-8E7B-F6B8B2C5AABA}" type="datetimeFigureOut">
              <a:rPr lang="nl-NL" smtClean="0"/>
              <a:t>19-6-2018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1238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89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60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92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21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46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26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73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91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01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0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40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5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87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57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71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19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99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1644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0</Words>
  <Application>Microsoft Office PowerPoint</Application>
  <PresentationFormat>Diavoorstelling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19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Brocacef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Drölsbach, Arno</dc:creator>
  <cp:lastModifiedBy>Drölsbach, Arno</cp:lastModifiedBy>
  <cp:revision>2</cp:revision>
  <dcterms:created xsi:type="dcterms:W3CDTF">2018-06-14T14:20:19Z</dcterms:created>
  <dcterms:modified xsi:type="dcterms:W3CDTF">2018-06-19T11:37:55Z</dcterms:modified>
</cp:coreProperties>
</file>