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4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C8F23A-01EC-4F69-A005-DE0AE4AADC5B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C3FBFA9E-1B39-42B7-9952-3B9CCA186678}">
      <dgm:prSet phldrT="[Tekst]"/>
      <dgm:spPr/>
      <dgm:t>
        <a:bodyPr/>
        <a:lstStyle/>
        <a:p>
          <a:r>
            <a:rPr lang="nl-NL" dirty="0" smtClean="0"/>
            <a:t>1</a:t>
          </a:r>
          <a:endParaRPr lang="nl-NL" dirty="0"/>
        </a:p>
      </dgm:t>
    </dgm:pt>
    <dgm:pt modelId="{8593EE5A-07CF-4AA4-859C-51E59BC77152}" type="parTrans" cxnId="{0C467781-2F36-4507-B9B0-6359B89AA7E3}">
      <dgm:prSet/>
      <dgm:spPr/>
      <dgm:t>
        <a:bodyPr/>
        <a:lstStyle/>
        <a:p>
          <a:endParaRPr lang="nl-NL"/>
        </a:p>
      </dgm:t>
    </dgm:pt>
    <dgm:pt modelId="{6DD5966D-B260-46E2-BC1B-D828A5F36504}" type="sibTrans" cxnId="{0C467781-2F36-4507-B9B0-6359B89AA7E3}">
      <dgm:prSet/>
      <dgm:spPr/>
      <dgm:t>
        <a:bodyPr/>
        <a:lstStyle/>
        <a:p>
          <a:endParaRPr lang="nl-NL"/>
        </a:p>
      </dgm:t>
    </dgm:pt>
    <dgm:pt modelId="{A2A14554-6C52-4761-87AD-2619CE810671}">
      <dgm:prSet phldrT="[Tekst]"/>
      <dgm:spPr/>
      <dgm:t>
        <a:bodyPr/>
        <a:lstStyle/>
        <a:p>
          <a:r>
            <a:rPr lang="nl-NL" dirty="0" smtClean="0"/>
            <a:t>Bent u de afgelopen 12 maanden gevallen?</a:t>
          </a:r>
          <a:endParaRPr lang="nl-NL" dirty="0"/>
        </a:p>
      </dgm:t>
    </dgm:pt>
    <dgm:pt modelId="{FDB2894A-3E5E-4C95-8B64-20C4AF4E1321}" type="parTrans" cxnId="{4C68C9E5-D9FD-4384-8C23-F4ED5EB74B86}">
      <dgm:prSet/>
      <dgm:spPr/>
      <dgm:t>
        <a:bodyPr/>
        <a:lstStyle/>
        <a:p>
          <a:endParaRPr lang="nl-NL"/>
        </a:p>
      </dgm:t>
    </dgm:pt>
    <dgm:pt modelId="{612454E1-CE6B-4C43-8798-D8A2B3B43589}" type="sibTrans" cxnId="{4C68C9E5-D9FD-4384-8C23-F4ED5EB74B86}">
      <dgm:prSet/>
      <dgm:spPr/>
      <dgm:t>
        <a:bodyPr/>
        <a:lstStyle/>
        <a:p>
          <a:endParaRPr lang="nl-NL"/>
        </a:p>
      </dgm:t>
    </dgm:pt>
    <dgm:pt modelId="{C8DBA6D7-C955-4838-81CA-AEA0EE3D3B4A}">
      <dgm:prSet phldrT="[Tekst]"/>
      <dgm:spPr/>
      <dgm:t>
        <a:bodyPr/>
        <a:lstStyle/>
        <a:p>
          <a:r>
            <a:rPr lang="nl-NL" dirty="0" smtClean="0"/>
            <a:t>2</a:t>
          </a:r>
          <a:endParaRPr lang="nl-NL" dirty="0"/>
        </a:p>
      </dgm:t>
    </dgm:pt>
    <dgm:pt modelId="{84D950F5-9F49-4124-BE9D-181A10ED8472}" type="parTrans" cxnId="{1827CB91-D826-4D25-B2DE-93887B59600A}">
      <dgm:prSet/>
      <dgm:spPr/>
      <dgm:t>
        <a:bodyPr/>
        <a:lstStyle/>
        <a:p>
          <a:endParaRPr lang="nl-NL"/>
        </a:p>
      </dgm:t>
    </dgm:pt>
    <dgm:pt modelId="{B47AFE94-0F22-4E74-8AD6-BE68097B5F42}" type="sibTrans" cxnId="{1827CB91-D826-4D25-B2DE-93887B59600A}">
      <dgm:prSet/>
      <dgm:spPr/>
      <dgm:t>
        <a:bodyPr/>
        <a:lstStyle/>
        <a:p>
          <a:endParaRPr lang="nl-NL"/>
        </a:p>
      </dgm:t>
    </dgm:pt>
    <dgm:pt modelId="{DC64A8D9-8860-424C-9278-4FF491C01495}">
      <dgm:prSet phldrT="[Tekst]"/>
      <dgm:spPr/>
      <dgm:t>
        <a:bodyPr/>
        <a:lstStyle/>
        <a:p>
          <a:r>
            <a:rPr lang="nl-NL" dirty="0" smtClean="0"/>
            <a:t>Heeft u moeite met bewegen, lopen of </a:t>
          </a:r>
          <a:r>
            <a:rPr lang="nl-NL" smtClean="0"/>
            <a:t>balans houden?</a:t>
          </a:r>
          <a:endParaRPr lang="nl-NL" dirty="0"/>
        </a:p>
      </dgm:t>
    </dgm:pt>
    <dgm:pt modelId="{D02FB225-C3F0-41CB-A7F3-6007D3E349AB}" type="parTrans" cxnId="{E0CD7F90-3FB8-4E15-9653-3A6049622BAC}">
      <dgm:prSet/>
      <dgm:spPr/>
      <dgm:t>
        <a:bodyPr/>
        <a:lstStyle/>
        <a:p>
          <a:endParaRPr lang="nl-NL"/>
        </a:p>
      </dgm:t>
    </dgm:pt>
    <dgm:pt modelId="{024429BC-DFB2-4D3D-8480-0011EDC004D0}" type="sibTrans" cxnId="{E0CD7F90-3FB8-4E15-9653-3A6049622BAC}">
      <dgm:prSet/>
      <dgm:spPr/>
      <dgm:t>
        <a:bodyPr/>
        <a:lstStyle/>
        <a:p>
          <a:endParaRPr lang="nl-NL"/>
        </a:p>
      </dgm:t>
    </dgm:pt>
    <dgm:pt modelId="{6E60A0B3-CB47-4DDE-93CB-371B04775716}">
      <dgm:prSet phldrT="[Tekst]"/>
      <dgm:spPr/>
      <dgm:t>
        <a:bodyPr/>
        <a:lstStyle/>
        <a:p>
          <a:r>
            <a:rPr lang="nl-NL" dirty="0" smtClean="0"/>
            <a:t>3</a:t>
          </a:r>
          <a:endParaRPr lang="nl-NL" dirty="0"/>
        </a:p>
      </dgm:t>
    </dgm:pt>
    <dgm:pt modelId="{7C681E82-60E0-4FC2-839B-0E619B378F7C}" type="parTrans" cxnId="{56DC5F49-172B-47E2-BBA4-0DB126AFF9E8}">
      <dgm:prSet/>
      <dgm:spPr/>
      <dgm:t>
        <a:bodyPr/>
        <a:lstStyle/>
        <a:p>
          <a:endParaRPr lang="nl-NL"/>
        </a:p>
      </dgm:t>
    </dgm:pt>
    <dgm:pt modelId="{061F1113-6D81-4496-BA89-22378EDDF255}" type="sibTrans" cxnId="{56DC5F49-172B-47E2-BBA4-0DB126AFF9E8}">
      <dgm:prSet/>
      <dgm:spPr/>
      <dgm:t>
        <a:bodyPr/>
        <a:lstStyle/>
        <a:p>
          <a:endParaRPr lang="nl-NL"/>
        </a:p>
      </dgm:t>
    </dgm:pt>
    <dgm:pt modelId="{2BBA441E-1A25-475A-9BB3-E9714EC4DC0F}">
      <dgm:prSet phldrT="[Tekst]"/>
      <dgm:spPr/>
      <dgm:t>
        <a:bodyPr/>
        <a:lstStyle/>
        <a:p>
          <a:r>
            <a:rPr lang="nl-NL" dirty="0" smtClean="0"/>
            <a:t>Neem contact op met uw arts voor een valanalyse </a:t>
          </a:r>
          <a:endParaRPr lang="nl-NL" dirty="0"/>
        </a:p>
      </dgm:t>
    </dgm:pt>
    <dgm:pt modelId="{90FAAE90-3F6C-482D-BA74-BDB234F2E6AE}" type="parTrans" cxnId="{99533C1F-7EBE-4D81-A152-167832E53B60}">
      <dgm:prSet/>
      <dgm:spPr/>
      <dgm:t>
        <a:bodyPr/>
        <a:lstStyle/>
        <a:p>
          <a:endParaRPr lang="nl-NL"/>
        </a:p>
      </dgm:t>
    </dgm:pt>
    <dgm:pt modelId="{3BCF81CA-B377-4B3B-A847-C44B7C9D0E4D}" type="sibTrans" cxnId="{99533C1F-7EBE-4D81-A152-167832E53B60}">
      <dgm:prSet/>
      <dgm:spPr/>
      <dgm:t>
        <a:bodyPr/>
        <a:lstStyle/>
        <a:p>
          <a:endParaRPr lang="nl-NL"/>
        </a:p>
      </dgm:t>
    </dgm:pt>
    <dgm:pt modelId="{968231A9-869F-4A1F-83FE-7A352CEBCB80}" type="pres">
      <dgm:prSet presAssocID="{12C8F23A-01EC-4F69-A005-DE0AE4AADC5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l-NL"/>
        </a:p>
      </dgm:t>
    </dgm:pt>
    <dgm:pt modelId="{7FB1EBEF-C6A6-4AB8-A547-7B48BB187F81}" type="pres">
      <dgm:prSet presAssocID="{C3FBFA9E-1B39-42B7-9952-3B9CCA186678}" presName="composite" presStyleCnt="0"/>
      <dgm:spPr/>
    </dgm:pt>
    <dgm:pt modelId="{F5E8D0EC-39CA-454F-90D5-7F068189A1D1}" type="pres">
      <dgm:prSet presAssocID="{C3FBFA9E-1B39-42B7-9952-3B9CCA18667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FF5DDC0-39B2-41AC-9A7C-3BAC952480D5}" type="pres">
      <dgm:prSet presAssocID="{C3FBFA9E-1B39-42B7-9952-3B9CCA18667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354B51A7-0F56-426B-BFB1-00FDB7950C63}" type="pres">
      <dgm:prSet presAssocID="{6DD5966D-B260-46E2-BC1B-D828A5F36504}" presName="sp" presStyleCnt="0"/>
      <dgm:spPr/>
    </dgm:pt>
    <dgm:pt modelId="{13D0C321-D2BC-4411-A06E-1E76B2982366}" type="pres">
      <dgm:prSet presAssocID="{C8DBA6D7-C955-4838-81CA-AEA0EE3D3B4A}" presName="composite" presStyleCnt="0"/>
      <dgm:spPr/>
    </dgm:pt>
    <dgm:pt modelId="{5D9362B4-0A2E-4326-98B1-774840652B1E}" type="pres">
      <dgm:prSet presAssocID="{C8DBA6D7-C955-4838-81CA-AEA0EE3D3B4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D8D5E430-53AF-4DF8-AD0E-85D04425555A}" type="pres">
      <dgm:prSet presAssocID="{C8DBA6D7-C955-4838-81CA-AEA0EE3D3B4A}" presName="descendantText" presStyleLbl="alignAcc1" presStyleIdx="1" presStyleCnt="3" custScaleX="53620" custLinFactNeighborX="-3020" custLinFactNeighborY="7746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75CD44DC-7729-4532-BEFD-80BBE8D3AA78}" type="pres">
      <dgm:prSet presAssocID="{B47AFE94-0F22-4E74-8AD6-BE68097B5F42}" presName="sp" presStyleCnt="0"/>
      <dgm:spPr/>
    </dgm:pt>
    <dgm:pt modelId="{24418EF0-63D8-4761-8E09-085B00DF84A4}" type="pres">
      <dgm:prSet presAssocID="{6E60A0B3-CB47-4DDE-93CB-371B04775716}" presName="composite" presStyleCnt="0"/>
      <dgm:spPr/>
    </dgm:pt>
    <dgm:pt modelId="{8A0E0A56-36D9-47C8-B04D-30804DE646A9}" type="pres">
      <dgm:prSet presAssocID="{6E60A0B3-CB47-4DDE-93CB-371B0477571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nl-NL"/>
        </a:p>
      </dgm:t>
    </dgm:pt>
    <dgm:pt modelId="{8D1D58CD-1002-4F3C-B01D-CC5F9978EFA5}" type="pres">
      <dgm:prSet presAssocID="{6E60A0B3-CB47-4DDE-93CB-371B0477571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nl-NL"/>
        </a:p>
      </dgm:t>
    </dgm:pt>
  </dgm:ptLst>
  <dgm:cxnLst>
    <dgm:cxn modelId="{1D1950F9-211F-4EC4-A510-9FDE667D1A51}" type="presOf" srcId="{C3FBFA9E-1B39-42B7-9952-3B9CCA186678}" destId="{F5E8D0EC-39CA-454F-90D5-7F068189A1D1}" srcOrd="0" destOrd="0" presId="urn:microsoft.com/office/officeart/2005/8/layout/chevron2"/>
    <dgm:cxn modelId="{58C1A07C-C293-4238-8B4E-AB1E957537EE}" type="presOf" srcId="{C8DBA6D7-C955-4838-81CA-AEA0EE3D3B4A}" destId="{5D9362B4-0A2E-4326-98B1-774840652B1E}" srcOrd="0" destOrd="0" presId="urn:microsoft.com/office/officeart/2005/8/layout/chevron2"/>
    <dgm:cxn modelId="{1827CB91-D826-4D25-B2DE-93887B59600A}" srcId="{12C8F23A-01EC-4F69-A005-DE0AE4AADC5B}" destId="{C8DBA6D7-C955-4838-81CA-AEA0EE3D3B4A}" srcOrd="1" destOrd="0" parTransId="{84D950F5-9F49-4124-BE9D-181A10ED8472}" sibTransId="{B47AFE94-0F22-4E74-8AD6-BE68097B5F42}"/>
    <dgm:cxn modelId="{1C0338F3-CEA2-4780-AC8F-27A7AFA429D7}" type="presOf" srcId="{6E60A0B3-CB47-4DDE-93CB-371B04775716}" destId="{8A0E0A56-36D9-47C8-B04D-30804DE646A9}" srcOrd="0" destOrd="0" presId="urn:microsoft.com/office/officeart/2005/8/layout/chevron2"/>
    <dgm:cxn modelId="{99533C1F-7EBE-4D81-A152-167832E53B60}" srcId="{6E60A0B3-CB47-4DDE-93CB-371B04775716}" destId="{2BBA441E-1A25-475A-9BB3-E9714EC4DC0F}" srcOrd="0" destOrd="0" parTransId="{90FAAE90-3F6C-482D-BA74-BDB234F2E6AE}" sibTransId="{3BCF81CA-B377-4B3B-A847-C44B7C9D0E4D}"/>
    <dgm:cxn modelId="{AA3BD165-A2AE-4A59-A007-5907AD38D902}" type="presOf" srcId="{DC64A8D9-8860-424C-9278-4FF491C01495}" destId="{D8D5E430-53AF-4DF8-AD0E-85D04425555A}" srcOrd="0" destOrd="0" presId="urn:microsoft.com/office/officeart/2005/8/layout/chevron2"/>
    <dgm:cxn modelId="{855099D3-050C-4771-8E75-158B5DF93577}" type="presOf" srcId="{12C8F23A-01EC-4F69-A005-DE0AE4AADC5B}" destId="{968231A9-869F-4A1F-83FE-7A352CEBCB80}" srcOrd="0" destOrd="0" presId="urn:microsoft.com/office/officeart/2005/8/layout/chevron2"/>
    <dgm:cxn modelId="{4C68C9E5-D9FD-4384-8C23-F4ED5EB74B86}" srcId="{C3FBFA9E-1B39-42B7-9952-3B9CCA186678}" destId="{A2A14554-6C52-4761-87AD-2619CE810671}" srcOrd="0" destOrd="0" parTransId="{FDB2894A-3E5E-4C95-8B64-20C4AF4E1321}" sibTransId="{612454E1-CE6B-4C43-8798-D8A2B3B43589}"/>
    <dgm:cxn modelId="{06048745-A652-4748-80AB-29D992C7F91D}" type="presOf" srcId="{A2A14554-6C52-4761-87AD-2619CE810671}" destId="{3FF5DDC0-39B2-41AC-9A7C-3BAC952480D5}" srcOrd="0" destOrd="0" presId="urn:microsoft.com/office/officeart/2005/8/layout/chevron2"/>
    <dgm:cxn modelId="{56DC5F49-172B-47E2-BBA4-0DB126AFF9E8}" srcId="{12C8F23A-01EC-4F69-A005-DE0AE4AADC5B}" destId="{6E60A0B3-CB47-4DDE-93CB-371B04775716}" srcOrd="2" destOrd="0" parTransId="{7C681E82-60E0-4FC2-839B-0E619B378F7C}" sibTransId="{061F1113-6D81-4496-BA89-22378EDDF255}"/>
    <dgm:cxn modelId="{0C467781-2F36-4507-B9B0-6359B89AA7E3}" srcId="{12C8F23A-01EC-4F69-A005-DE0AE4AADC5B}" destId="{C3FBFA9E-1B39-42B7-9952-3B9CCA186678}" srcOrd="0" destOrd="0" parTransId="{8593EE5A-07CF-4AA4-859C-51E59BC77152}" sibTransId="{6DD5966D-B260-46E2-BC1B-D828A5F36504}"/>
    <dgm:cxn modelId="{E0CD7F90-3FB8-4E15-9653-3A6049622BAC}" srcId="{C8DBA6D7-C955-4838-81CA-AEA0EE3D3B4A}" destId="{DC64A8D9-8860-424C-9278-4FF491C01495}" srcOrd="0" destOrd="0" parTransId="{D02FB225-C3F0-41CB-A7F3-6007D3E349AB}" sibTransId="{024429BC-DFB2-4D3D-8480-0011EDC004D0}"/>
    <dgm:cxn modelId="{0B2809F5-4986-42E5-AB86-42A7467269AB}" type="presOf" srcId="{2BBA441E-1A25-475A-9BB3-E9714EC4DC0F}" destId="{8D1D58CD-1002-4F3C-B01D-CC5F9978EFA5}" srcOrd="0" destOrd="0" presId="urn:microsoft.com/office/officeart/2005/8/layout/chevron2"/>
    <dgm:cxn modelId="{42B25210-A0A0-4CD9-A9EB-3DC2389826F0}" type="presParOf" srcId="{968231A9-869F-4A1F-83FE-7A352CEBCB80}" destId="{7FB1EBEF-C6A6-4AB8-A547-7B48BB187F81}" srcOrd="0" destOrd="0" presId="urn:microsoft.com/office/officeart/2005/8/layout/chevron2"/>
    <dgm:cxn modelId="{FC14C91D-445B-4227-A85E-8984A9DCD766}" type="presParOf" srcId="{7FB1EBEF-C6A6-4AB8-A547-7B48BB187F81}" destId="{F5E8D0EC-39CA-454F-90D5-7F068189A1D1}" srcOrd="0" destOrd="0" presId="urn:microsoft.com/office/officeart/2005/8/layout/chevron2"/>
    <dgm:cxn modelId="{CE0BC0B5-3797-4E24-8B5D-BFAECC4C21F5}" type="presParOf" srcId="{7FB1EBEF-C6A6-4AB8-A547-7B48BB187F81}" destId="{3FF5DDC0-39B2-41AC-9A7C-3BAC952480D5}" srcOrd="1" destOrd="0" presId="urn:microsoft.com/office/officeart/2005/8/layout/chevron2"/>
    <dgm:cxn modelId="{7DA8EED2-7855-4E23-A17E-6DF69A27BBF6}" type="presParOf" srcId="{968231A9-869F-4A1F-83FE-7A352CEBCB80}" destId="{354B51A7-0F56-426B-BFB1-00FDB7950C63}" srcOrd="1" destOrd="0" presId="urn:microsoft.com/office/officeart/2005/8/layout/chevron2"/>
    <dgm:cxn modelId="{0D2AE629-5B9C-4FEF-8DAE-6E1A8A116890}" type="presParOf" srcId="{968231A9-869F-4A1F-83FE-7A352CEBCB80}" destId="{13D0C321-D2BC-4411-A06E-1E76B2982366}" srcOrd="2" destOrd="0" presId="urn:microsoft.com/office/officeart/2005/8/layout/chevron2"/>
    <dgm:cxn modelId="{79B30343-F140-4DF4-BCF2-07B6BF7176A6}" type="presParOf" srcId="{13D0C321-D2BC-4411-A06E-1E76B2982366}" destId="{5D9362B4-0A2E-4326-98B1-774840652B1E}" srcOrd="0" destOrd="0" presId="urn:microsoft.com/office/officeart/2005/8/layout/chevron2"/>
    <dgm:cxn modelId="{C2C9852F-F6F4-420D-AEB3-116585F05FFF}" type="presParOf" srcId="{13D0C321-D2BC-4411-A06E-1E76B2982366}" destId="{D8D5E430-53AF-4DF8-AD0E-85D04425555A}" srcOrd="1" destOrd="0" presId="urn:microsoft.com/office/officeart/2005/8/layout/chevron2"/>
    <dgm:cxn modelId="{849A3999-D732-4169-9E14-404765DEB693}" type="presParOf" srcId="{968231A9-869F-4A1F-83FE-7A352CEBCB80}" destId="{75CD44DC-7729-4532-BEFD-80BBE8D3AA78}" srcOrd="3" destOrd="0" presId="urn:microsoft.com/office/officeart/2005/8/layout/chevron2"/>
    <dgm:cxn modelId="{EFF2CF09-AFCA-4C2D-A0F6-799F98CEC6C7}" type="presParOf" srcId="{968231A9-869F-4A1F-83FE-7A352CEBCB80}" destId="{24418EF0-63D8-4761-8E09-085B00DF84A4}" srcOrd="4" destOrd="0" presId="urn:microsoft.com/office/officeart/2005/8/layout/chevron2"/>
    <dgm:cxn modelId="{867D763A-0EC2-46C5-8272-0CA99C0C7CCD}" type="presParOf" srcId="{24418EF0-63D8-4761-8E09-085B00DF84A4}" destId="{8A0E0A56-36D9-47C8-B04D-30804DE646A9}" srcOrd="0" destOrd="0" presId="urn:microsoft.com/office/officeart/2005/8/layout/chevron2"/>
    <dgm:cxn modelId="{22858AD0-6D21-40B3-9442-148683672ECB}" type="presParOf" srcId="{24418EF0-63D8-4761-8E09-085B00DF84A4}" destId="{8D1D58CD-1002-4F3C-B01D-CC5F9978EFA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E8D0EC-39CA-454F-90D5-7F068189A1D1}">
      <dsp:nvSpPr>
        <dsp:cNvPr id="0" name=""/>
        <dsp:cNvSpPr/>
      </dsp:nvSpPr>
      <dsp:spPr>
        <a:xfrm rot="5400000">
          <a:off x="-236795" y="238852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100" kern="1200" dirty="0" smtClean="0"/>
            <a:t>1</a:t>
          </a:r>
          <a:endParaRPr lang="nl-NL" sz="3100" kern="1200" dirty="0"/>
        </a:p>
      </dsp:txBody>
      <dsp:txXfrm rot="-5400000">
        <a:off x="0" y="554579"/>
        <a:ext cx="1105044" cy="473590"/>
      </dsp:txXfrm>
    </dsp:sp>
    <dsp:sp modelId="{3FF5DDC0-39B2-41AC-9A7C-3BAC952480D5}">
      <dsp:nvSpPr>
        <dsp:cNvPr id="0" name=""/>
        <dsp:cNvSpPr/>
      </dsp:nvSpPr>
      <dsp:spPr>
        <a:xfrm rot="5400000">
          <a:off x="5297265" y="-4190163"/>
          <a:ext cx="1026112" cy="9410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900" kern="1200" dirty="0" smtClean="0"/>
            <a:t>Bent u de afgelopen 12 maanden gevallen?</a:t>
          </a:r>
          <a:endParaRPr lang="nl-NL" sz="2900" kern="1200" dirty="0"/>
        </a:p>
      </dsp:txBody>
      <dsp:txXfrm rot="-5400000">
        <a:off x="1105044" y="52149"/>
        <a:ext cx="9360464" cy="925930"/>
      </dsp:txXfrm>
    </dsp:sp>
    <dsp:sp modelId="{5D9362B4-0A2E-4326-98B1-774840652B1E}">
      <dsp:nvSpPr>
        <dsp:cNvPr id="0" name=""/>
        <dsp:cNvSpPr/>
      </dsp:nvSpPr>
      <dsp:spPr>
        <a:xfrm rot="5400000">
          <a:off x="-236795" y="1623146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100" kern="1200" dirty="0" smtClean="0"/>
            <a:t>2</a:t>
          </a:r>
          <a:endParaRPr lang="nl-NL" sz="3100" kern="1200" dirty="0"/>
        </a:p>
      </dsp:txBody>
      <dsp:txXfrm rot="-5400000">
        <a:off x="0" y="1938873"/>
        <a:ext cx="1105044" cy="473590"/>
      </dsp:txXfrm>
    </dsp:sp>
    <dsp:sp modelId="{D8D5E430-53AF-4DF8-AD0E-85D04425555A}">
      <dsp:nvSpPr>
        <dsp:cNvPr id="0" name=""/>
        <dsp:cNvSpPr/>
      </dsp:nvSpPr>
      <dsp:spPr>
        <a:xfrm rot="5400000">
          <a:off x="3127021" y="-544079"/>
          <a:ext cx="1026112" cy="50459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900" kern="1200" dirty="0" smtClean="0"/>
            <a:t>Heeft u moeite met bewegen, lopen of </a:t>
          </a:r>
          <a:r>
            <a:rPr lang="nl-NL" sz="2900" kern="1200" smtClean="0"/>
            <a:t>balans houden?</a:t>
          </a:r>
          <a:endParaRPr lang="nl-NL" sz="2900" kern="1200" dirty="0"/>
        </a:p>
      </dsp:txBody>
      <dsp:txXfrm rot="-5400000">
        <a:off x="1117108" y="1515925"/>
        <a:ext cx="4995848" cy="925930"/>
      </dsp:txXfrm>
    </dsp:sp>
    <dsp:sp modelId="{8A0E0A56-36D9-47C8-B04D-30804DE646A9}">
      <dsp:nvSpPr>
        <dsp:cNvPr id="0" name=""/>
        <dsp:cNvSpPr/>
      </dsp:nvSpPr>
      <dsp:spPr>
        <a:xfrm rot="5400000">
          <a:off x="-236795" y="3007440"/>
          <a:ext cx="1578634" cy="1105044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l-NL" sz="3100" kern="1200" dirty="0" smtClean="0"/>
            <a:t>3</a:t>
          </a:r>
          <a:endParaRPr lang="nl-NL" sz="3100" kern="1200" dirty="0"/>
        </a:p>
      </dsp:txBody>
      <dsp:txXfrm rot="-5400000">
        <a:off x="0" y="3323167"/>
        <a:ext cx="1105044" cy="473590"/>
      </dsp:txXfrm>
    </dsp:sp>
    <dsp:sp modelId="{8D1D58CD-1002-4F3C-B01D-CC5F9978EFA5}">
      <dsp:nvSpPr>
        <dsp:cNvPr id="0" name=""/>
        <dsp:cNvSpPr/>
      </dsp:nvSpPr>
      <dsp:spPr>
        <a:xfrm rot="5400000">
          <a:off x="5297265" y="-1421576"/>
          <a:ext cx="1026112" cy="941055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l-NL" sz="2900" kern="1200" dirty="0" smtClean="0"/>
            <a:t>Neem contact op met uw arts voor een valanalyse </a:t>
          </a:r>
          <a:endParaRPr lang="nl-NL" sz="2900" kern="1200" dirty="0"/>
        </a:p>
      </dsp:txBody>
      <dsp:txXfrm rot="-5400000">
        <a:off x="1105044" y="2820736"/>
        <a:ext cx="9360464" cy="9259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9505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2979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957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6868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111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31867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9990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9865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5404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03061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6917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4269E-EF1A-425F-9B60-06EF75E9EA5C}" type="datetimeFigureOut">
              <a:rPr lang="nl-NL" smtClean="0"/>
              <a:t>20-7-2018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71384-A966-4DBA-AB6C-9D43FDB8DFDD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4648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l-NL" sz="6600" b="1" dirty="0" err="1" smtClean="0"/>
              <a:t>Valrisicotest</a:t>
            </a:r>
            <a:endParaRPr lang="nl-NL" sz="6600" b="1" dirty="0"/>
          </a:p>
        </p:txBody>
      </p:sp>
      <p:graphicFrame>
        <p:nvGraphicFramePr>
          <p:cNvPr id="4" name="Tijdelijke aanduiding voor inhou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360069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kstvak 2"/>
          <p:cNvSpPr txBox="1"/>
          <p:nvPr/>
        </p:nvSpPr>
        <p:spPr>
          <a:xfrm>
            <a:off x="8794881" y="3607248"/>
            <a:ext cx="420130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Ja</a:t>
            </a:r>
            <a:endParaRPr lang="nl-NL" dirty="0"/>
          </a:p>
        </p:txBody>
      </p:sp>
      <p:sp>
        <p:nvSpPr>
          <p:cNvPr id="5" name="Tekstvak 4"/>
          <p:cNvSpPr txBox="1"/>
          <p:nvPr/>
        </p:nvSpPr>
        <p:spPr>
          <a:xfrm>
            <a:off x="7623380" y="3619844"/>
            <a:ext cx="518984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1x</a:t>
            </a:r>
            <a:endParaRPr lang="nl-NL" dirty="0"/>
          </a:p>
        </p:txBody>
      </p:sp>
      <p:sp>
        <p:nvSpPr>
          <p:cNvPr id="6" name="Tekstvak 5"/>
          <p:cNvSpPr txBox="1"/>
          <p:nvPr/>
        </p:nvSpPr>
        <p:spPr>
          <a:xfrm>
            <a:off x="9759447" y="3607248"/>
            <a:ext cx="1458098" cy="36933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nl-NL" dirty="0" smtClean="0"/>
              <a:t>Meer dan 1 x</a:t>
            </a:r>
            <a:endParaRPr lang="nl-NL" dirty="0"/>
          </a:p>
        </p:txBody>
      </p:sp>
      <p:sp>
        <p:nvSpPr>
          <p:cNvPr id="10" name="PIJL-LINKS 9"/>
          <p:cNvSpPr/>
          <p:nvPr/>
        </p:nvSpPr>
        <p:spPr>
          <a:xfrm>
            <a:off x="7011721" y="3562194"/>
            <a:ext cx="518984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1" name="PIJL-LINKS 10"/>
          <p:cNvSpPr/>
          <p:nvPr/>
        </p:nvSpPr>
        <p:spPr>
          <a:xfrm>
            <a:off x="8170785" y="3549598"/>
            <a:ext cx="566182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PIJL-OMLAAG 11"/>
          <p:cNvSpPr/>
          <p:nvPr/>
        </p:nvSpPr>
        <p:spPr>
          <a:xfrm>
            <a:off x="10246180" y="4034230"/>
            <a:ext cx="484632" cy="5375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PIJL-OMLAAG 12"/>
          <p:cNvSpPr/>
          <p:nvPr/>
        </p:nvSpPr>
        <p:spPr>
          <a:xfrm>
            <a:off x="8762630" y="2856710"/>
            <a:ext cx="484632" cy="6830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PIJL-RECHTS 13"/>
          <p:cNvSpPr/>
          <p:nvPr/>
        </p:nvSpPr>
        <p:spPr>
          <a:xfrm>
            <a:off x="9242893" y="3557374"/>
            <a:ext cx="518983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433467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38</Words>
  <Application>Microsoft Office PowerPoint</Application>
  <PresentationFormat>Breedbeeld</PresentationFormat>
  <Paragraphs>10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Valrisicotest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Chao, X. (Xiao Hui)</dc:creator>
  <cp:lastModifiedBy>Chao, X. (Xiao Hui)</cp:lastModifiedBy>
  <cp:revision>3</cp:revision>
  <dcterms:created xsi:type="dcterms:W3CDTF">2018-07-20T08:22:39Z</dcterms:created>
  <dcterms:modified xsi:type="dcterms:W3CDTF">2018-07-20T09:17:04Z</dcterms:modified>
</cp:coreProperties>
</file>