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67" d="100"/>
          <a:sy n="67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51E081-3D0A-4842-B6FB-BC85FDF8B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1325C19-54F9-4D96-908B-27F12F8C1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D0570E-101E-468F-B752-5F2502A9D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F1CB22-6888-4EBB-B424-4F6941561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A5B5FD-2FD3-46BE-AE28-EE42C6B50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760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282F78-7D19-405F-AFE4-370A83F96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8FDDBC6-2903-41EF-A6EF-01F54FCB7D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0C8FE3F-FAA5-4672-A76C-F36364CCB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BD70C9-FC3E-4F43-80FE-B616592AF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5C92FF-79BA-437C-B8DA-5EC4B1E0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30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CC302B2-945A-4195-B13A-579DC40C28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C8A453D-BFE6-4769-B7A4-C441ABA37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B55E01-65D5-46F9-BF54-E4B92EC62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E09062-139C-4954-8DAF-D745B652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99AA3A-A854-4AA6-BCA5-4500B9D9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236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634614-38F7-457B-9C6E-D1FD5B452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C6F2F8-7E6B-466B-A0EE-5BB9AAA4B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3429B3-F09C-4399-BDDB-53026488A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F9F91E-7714-45CD-9AE4-6C3B1B901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404FB7-BFA9-41D5-9141-3E8DC4D5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807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DA474D-C869-4F67-8D44-E6B37A3F9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B90D92F-2BF1-456A-B228-BA9BAB923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39F6C8-A991-409E-809B-C95912A23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1FE648-C841-4472-9342-33C6EDE4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B3FE03C-6519-4E36-8A02-E2067BAF7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65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C48AC7-293F-4BAE-A990-3C32B03C3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C4AC2D0-A1CB-4330-80C1-63820FB369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840F814-9E94-40E6-917C-85814F6BC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F5B204-4F72-4E83-AB4C-FAFC44332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537981A-CECB-4CED-BD3B-3E3CBFA1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82C8D71-0529-4C2A-B7FE-B28EE1B9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417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C36229-29B5-4F11-BE10-E21058328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EF0F1AB-FA6E-467F-BC2D-BA055FCF9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FD11AB8-0A0A-42BE-B628-F09FE4A023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BE1F0D7-B8B2-4D96-B2BD-01470AF0B0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F58D345-4CBE-4370-811D-536F66CAB9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5EDC874-56D0-4E1D-8432-1CA35FC45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B95F390-56A6-4660-96B7-53B9A1B20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AC41A0B-9F7D-4380-A221-CC1DA274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504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0E8E5-5DF2-4B81-893D-0F9C806CE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AF51ACA-2084-4110-BFEF-A908CDD83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BBB9BFE-1BCE-4666-A080-ADBB2D678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F406EFE-3FDB-49D9-A8B3-73D3E51CB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48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1F8E9BC-0FA8-4250-BF09-B908E045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93A4E3F-CC83-4630-88A4-1A7CB3F9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2531A68-4C32-4701-8777-AAD8BFB4E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0639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6CD9A3-839A-4137-AAFB-16AB55A6B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0B5253-A140-4E2C-BC72-647376039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B36CF41-FA58-4BB8-A9F7-3B1BA6544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EC9779B-069E-4424-BC8F-2E66FD39F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5B0B7A9-A63A-4F0C-8603-6309339B9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B96AB56-3CA7-400D-9476-FC3E66715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294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B063A-155F-46A1-B9A4-EE05C65D7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47F6367-AD93-4FDD-8838-F95C919F15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3F31100-9D7D-4C2B-A246-8A18EC578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A021BE3-6109-4C58-8877-B097D4BE3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C182F4E-2826-440D-8249-DFD07D8EF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4E60A8F-7CED-4FD5-83ED-361A813C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88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E494F27-6071-4CC5-B221-0815D96D9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507EF2-E09F-4AF1-99AD-7D58BAE5F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A80EF9B-8805-4E4C-9C74-98F469BD00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68293-39ED-43D7-8089-65D728916D56}" type="datetimeFigureOut">
              <a:rPr lang="nl-NL" smtClean="0"/>
              <a:t>22-8-2018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8FCA239-211E-4724-A8FD-7ACB289E6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904A6A-796C-40F5-AC0D-C0039D57AB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DBAE9-0B6E-42EF-8FAE-1A87E1F6C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3638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AF6F9BD9-0B84-4BCF-BA12-2F44759B89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658" r="5009" b="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B992C69-51EE-4D2A-86E7-F653B66D36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4128" y="3554361"/>
            <a:ext cx="4149043" cy="3052915"/>
          </a:xfrm>
        </p:spPr>
        <p:txBody>
          <a:bodyPr>
            <a:noAutofit/>
          </a:bodyPr>
          <a:lstStyle/>
          <a:p>
            <a:r>
              <a:rPr lang="nl-NL" sz="2800" dirty="0"/>
              <a:t>Wist u dat drugs ook invloed kunnen hebben op de werking van medicijnen Raadpleeg voor meer informatie uw arts, apotheker of drugsinfo.nl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5149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Tanja van Delft-Verhagen</dc:creator>
  <cp:lastModifiedBy>Tanja van Delft-Verhagen</cp:lastModifiedBy>
  <cp:revision>1</cp:revision>
  <dcterms:created xsi:type="dcterms:W3CDTF">2018-08-22T10:27:23Z</dcterms:created>
  <dcterms:modified xsi:type="dcterms:W3CDTF">2018-08-22T10:32:27Z</dcterms:modified>
</cp:coreProperties>
</file>