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9FF5-BAAF-4796-8AB6-ABE289A7E59E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E225-9982-4E4E-8EA8-6DE6631053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7399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9FF5-BAAF-4796-8AB6-ABE289A7E59E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E225-9982-4E4E-8EA8-6DE6631053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5207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9FF5-BAAF-4796-8AB6-ABE289A7E59E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E225-9982-4E4E-8EA8-6DE6631053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4219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9FF5-BAAF-4796-8AB6-ABE289A7E59E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E225-9982-4E4E-8EA8-6DE6631053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6916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9FF5-BAAF-4796-8AB6-ABE289A7E59E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E225-9982-4E4E-8EA8-6DE6631053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8865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9FF5-BAAF-4796-8AB6-ABE289A7E59E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E225-9982-4E4E-8EA8-6DE6631053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8666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9FF5-BAAF-4796-8AB6-ABE289A7E59E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E225-9982-4E4E-8EA8-6DE6631053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645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9FF5-BAAF-4796-8AB6-ABE289A7E59E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E225-9982-4E4E-8EA8-6DE6631053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334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9FF5-BAAF-4796-8AB6-ABE289A7E59E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E225-9982-4E4E-8EA8-6DE6631053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0904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9FF5-BAAF-4796-8AB6-ABE289A7E59E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E225-9982-4E4E-8EA8-6DE6631053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4722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9FF5-BAAF-4796-8AB6-ABE289A7E59E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E225-9982-4E4E-8EA8-6DE6631053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043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A9FF5-BAAF-4796-8AB6-ABE289A7E59E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2E225-9982-4E4E-8EA8-6DE6631053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3295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72062"/>
            <a:ext cx="5035935" cy="3959287"/>
          </a:xfrm>
          <a:prstGeom prst="rect">
            <a:avLst/>
          </a:prstGeom>
        </p:spPr>
      </p:pic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87395" y="3496962"/>
            <a:ext cx="9284043" cy="2699951"/>
          </a:xfrm>
        </p:spPr>
        <p:txBody>
          <a:bodyPr>
            <a:normAutofit lnSpcReduction="10000"/>
          </a:bodyPr>
          <a:lstStyle/>
          <a:p>
            <a:pPr algn="l"/>
            <a:r>
              <a:rPr lang="nl-NL" dirty="0" smtClean="0"/>
              <a:t>Wist u dat u op onze website </a:t>
            </a:r>
            <a:br>
              <a:rPr lang="nl-NL" dirty="0" smtClean="0"/>
            </a:br>
            <a:r>
              <a:rPr lang="nl-NL" dirty="0" smtClean="0"/>
              <a:t>www.apotheekhetquadraat.nl ook uw </a:t>
            </a:r>
            <a:br>
              <a:rPr lang="nl-NL" dirty="0" smtClean="0"/>
            </a:br>
            <a:r>
              <a:rPr lang="nl-NL" dirty="0" smtClean="0"/>
              <a:t>herhaalmedicijnen kan herhalen?</a:t>
            </a:r>
          </a:p>
          <a:p>
            <a:pPr algn="l"/>
            <a:r>
              <a:rPr lang="nl-NL" dirty="0" smtClean="0"/>
              <a:t>U kunt daarvoor het herhaalnummer gebruiken op </a:t>
            </a:r>
            <a:br>
              <a:rPr lang="nl-NL" dirty="0" smtClean="0"/>
            </a:br>
            <a:r>
              <a:rPr lang="nl-NL" dirty="0" smtClean="0"/>
              <a:t>het etiket van uw medicijnen.</a:t>
            </a:r>
          </a:p>
          <a:p>
            <a:pPr algn="l"/>
            <a:endParaRPr lang="nl-NL" dirty="0" smtClean="0"/>
          </a:p>
          <a:p>
            <a:pPr algn="l"/>
            <a:r>
              <a:rPr lang="nl-NL" dirty="0" smtClean="0"/>
              <a:t>Vraag om meer informatie aan de balie.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2202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</Words>
  <Application>Microsoft Office PowerPoint</Application>
  <PresentationFormat>Breedbeeld</PresentationFormat>
  <Paragraphs>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van Delft - Verhagen T.M.W.A. (Tanja)</dc:creator>
  <cp:lastModifiedBy>van Delft - Verhagen T.M.W.A. (Tanja)</cp:lastModifiedBy>
  <cp:revision>1</cp:revision>
  <dcterms:created xsi:type="dcterms:W3CDTF">2018-11-09T08:28:26Z</dcterms:created>
  <dcterms:modified xsi:type="dcterms:W3CDTF">2018-11-09T08:32:03Z</dcterms:modified>
</cp:coreProperties>
</file>