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7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DC607-4D79-45BE-A028-A53A196FFB3D}" type="datetimeFigureOut">
              <a:rPr lang="nl-NL" smtClean="0"/>
              <a:t>9-11-2018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B9058-D139-4D44-843F-49A9F4BF019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57840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DC607-4D79-45BE-A028-A53A196FFB3D}" type="datetimeFigureOut">
              <a:rPr lang="nl-NL" smtClean="0"/>
              <a:t>9-11-2018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B9058-D139-4D44-843F-49A9F4BF019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48810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DC607-4D79-45BE-A028-A53A196FFB3D}" type="datetimeFigureOut">
              <a:rPr lang="nl-NL" smtClean="0"/>
              <a:t>9-11-2018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B9058-D139-4D44-843F-49A9F4BF019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70266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DC607-4D79-45BE-A028-A53A196FFB3D}" type="datetimeFigureOut">
              <a:rPr lang="nl-NL" smtClean="0"/>
              <a:t>9-11-2018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B9058-D139-4D44-843F-49A9F4BF019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53051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DC607-4D79-45BE-A028-A53A196FFB3D}" type="datetimeFigureOut">
              <a:rPr lang="nl-NL" smtClean="0"/>
              <a:t>9-11-2018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B9058-D139-4D44-843F-49A9F4BF019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1877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DC607-4D79-45BE-A028-A53A196FFB3D}" type="datetimeFigureOut">
              <a:rPr lang="nl-NL" smtClean="0"/>
              <a:t>9-11-2018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B9058-D139-4D44-843F-49A9F4BF019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9359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DC607-4D79-45BE-A028-A53A196FFB3D}" type="datetimeFigureOut">
              <a:rPr lang="nl-NL" smtClean="0"/>
              <a:t>9-11-2018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B9058-D139-4D44-843F-49A9F4BF019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0475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DC607-4D79-45BE-A028-A53A196FFB3D}" type="datetimeFigureOut">
              <a:rPr lang="nl-NL" smtClean="0"/>
              <a:t>9-11-2018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B9058-D139-4D44-843F-49A9F4BF019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289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DC607-4D79-45BE-A028-A53A196FFB3D}" type="datetimeFigureOut">
              <a:rPr lang="nl-NL" smtClean="0"/>
              <a:t>9-11-2018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B9058-D139-4D44-843F-49A9F4BF019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5455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DC607-4D79-45BE-A028-A53A196FFB3D}" type="datetimeFigureOut">
              <a:rPr lang="nl-NL" smtClean="0"/>
              <a:t>9-11-2018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B9058-D139-4D44-843F-49A9F4BF019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4022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DC607-4D79-45BE-A028-A53A196FFB3D}" type="datetimeFigureOut">
              <a:rPr lang="nl-NL" smtClean="0"/>
              <a:t>9-11-2018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B9058-D139-4D44-843F-49A9F4BF019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8285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DC607-4D79-45BE-A028-A53A196FFB3D}" type="datetimeFigureOut">
              <a:rPr lang="nl-NL" smtClean="0"/>
              <a:t>9-11-2018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B9058-D139-4D44-843F-49A9F4BF019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5819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3850" y="6350"/>
            <a:ext cx="9004300" cy="684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565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7874" y="0"/>
            <a:ext cx="501625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899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Breedbeeld</PresentationFormat>
  <Paragraphs>0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Kantoorthema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van Delft - Verhagen T.M.W.A. (Tanja)</dc:creator>
  <cp:lastModifiedBy>van Delft - Verhagen T.M.W.A. (Tanja)</cp:lastModifiedBy>
  <cp:revision>1</cp:revision>
  <dcterms:created xsi:type="dcterms:W3CDTF">2018-11-09T08:34:12Z</dcterms:created>
  <dcterms:modified xsi:type="dcterms:W3CDTF">2018-11-09T08:40:24Z</dcterms:modified>
</cp:coreProperties>
</file>