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70" d="100"/>
          <a:sy n="70" d="100"/>
        </p:scale>
        <p:origin x="8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EB7154-8ECD-EA08-E312-3E0564F82E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DFBC9D-1C9D-3702-D570-65773C520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9FCDED-4388-AF6F-6018-35B489F47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3BCDA9-C89B-3395-1DAB-28A89CB0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0EB0C6-7ACF-3E6A-FC0D-ABAA328B3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0297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A98D67-FA9D-E87F-5ED7-65E9AEB8A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CEDB2FA-D761-A3DA-1FD7-3A57104D10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D33233-B369-49B8-1CB9-92B09D4D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5E8013-5BAD-952A-8332-0AD0D475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B907C68-2CCB-A564-D2BB-65BA46C67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2195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6939702-83A3-6AF9-6864-C706AB8D77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B80746D-0E36-7141-FB7C-DF8471564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539E2E9-5BD2-99F5-D8D1-40363360F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390EEA9-CC5F-B730-ADF1-FC5B31C8F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F67FB7-1781-A795-705B-B246E7E21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81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2556FE-855C-F7E2-2390-2183C92F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97A77E-8B8E-F122-5C28-A2C96B26D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A23688-E364-C62A-B26F-B21B03ABD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3ECBC6-4C92-AB1E-27B3-89F632D95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FED3DEA-39EE-2197-B867-DC694FC3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796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2AFCA-D8FF-67EC-66A3-6B107DED5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AB07504-9AB5-8BD0-E50F-E4D574FB4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28DEA6-1BF8-CF7E-D8CA-6A692B48D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EB80635-6077-5991-2962-8D3792DF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E895045-224F-2C0A-E0F6-3588F7EA8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111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3E45B-006C-57FB-3BEE-8327079D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BD7841-92E6-A7E3-A1F3-172C40A980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E78FD38-6F2E-7895-C893-71F2FB219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E2F19F-48C1-FC20-72CC-16C38A12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4EDD3B1-9C28-5546-4DF2-F1D15FE9E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A8B363-2274-DFF7-2D8B-F470768A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66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8B3C4-2F00-4112-6FF9-0C1714646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227544D-FF77-9595-B11F-FAAB454C8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A91EA85-31E2-D9F1-58D7-15C1E61E7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19C79DB-F958-B87F-CCA7-5F9882DC3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F7CCD19-94B7-995D-4BC1-BFAE32290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BAA7FA3-AB46-24D8-3F2C-B918BA407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F584613-165C-41AC-97D2-2CAA321B7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3C5DEC7-9D09-09ED-B5E7-C5E641053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762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6CE733-EF0A-B646-B396-C65AE26A1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C22B780-617B-8A87-C87E-EA478889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6C14A0E-6C92-F026-1077-39877A572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FAA1D09-4D7C-8BA3-A099-484CB0DB2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744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780F426-997E-63F3-D8E2-BC2A493E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49CD0D7-EE8D-1F83-CFD5-12F4C37CA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272F25D-690F-0BC7-BE63-9B8E73972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27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5AFB2-4B6B-7BE5-3F39-F87CEC25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F18541-914F-D8F0-3B3A-2B8F95190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62E2B2B-DD3D-FFD1-41D0-DB2148D3C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BDF308D-6836-B0CE-DCB1-B0C906CFD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2AC0937-88F8-A4C6-5990-E9C019D9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69435A-AF38-EF08-7B73-A08B12BEA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5778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3E7FAB-0F36-1BE9-6673-87093D9D3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92BBA6D-4C15-4B7F-DCD6-A506CD9F5D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97CCB07-CE7B-1E95-A2D5-FA32EEFE6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A038D6-776B-D956-A00F-CBB916CE4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F5FBBE3-74E2-4AA9-4EEB-A10EC836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A6079FD-B557-16BB-11E7-7C16488F1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701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1173E9D-F0FA-F514-E51B-3451D21BB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BF1A07-9038-A1AA-B90C-F7FBEE49B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B556DD-9D30-F8AF-7037-6BB277BD5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E6418-1122-4103-8F77-23B2153D3F91}" type="datetimeFigureOut">
              <a:rPr lang="nl-NL" smtClean="0"/>
              <a:t>11-11-2024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A57646-60DE-FE0C-C09F-F092D32F2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03DDEF-C6C4-29F8-BD9E-18FA05D5C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8E9F9-BB0B-4BF0-9CE2-0E897E3F9BA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504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892222FE-3F1A-A74F-4284-C559F18C0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83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Jordi Butterhoff</dc:creator>
  <cp:lastModifiedBy>Jordi Butterhoff</cp:lastModifiedBy>
  <cp:revision>1</cp:revision>
  <dcterms:created xsi:type="dcterms:W3CDTF">2024-11-11T12:12:39Z</dcterms:created>
  <dcterms:modified xsi:type="dcterms:W3CDTF">2024-11-11T12:13:02Z</dcterms:modified>
</cp:coreProperties>
</file>