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C407A-31CA-4123-AFB1-AF6B9F32BA15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9BFA9-58A0-49C5-A770-0086AF172E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563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B72F5-CE7B-4233-ABBF-DD5EEE338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DBB94E0-247F-4385-92FD-4164A5DB3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BCF7F3-B076-4948-A713-D69E5CAF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80B414-A53A-487E-90A1-EF13172C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C178BB-68AB-4079-B4C4-8AF4E80D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55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473F1-901B-4EC5-8004-520153BC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7911AA4-A41D-4F62-A01B-7FF95D600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0A0F4D-BA4B-4A57-A580-294E3009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FAC301-3D2D-4940-8DB4-5CF1ABD2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26D6C5-BA9C-45AF-9F1A-EFCC3EDA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158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B82522C-CACB-4149-B4A8-4327B188D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35D2A6-2FAC-494A-B5CC-F1B995C2A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3C880B-82B5-449D-8B13-F3883AB6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9632CE-7E3E-487E-A6BB-1CAFB020B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115355-8377-4353-82B6-8A1B6678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40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5BBAF7-0CDB-4DE2-8FFE-A8E7EA62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8C0345-9B7D-4D7F-B42D-66C1C2652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024142-4678-4F0F-8437-139BC835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E87A00-56CF-4273-AAF7-3C3ECD2C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3B738D-9C1C-44AB-A41A-F89669531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5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593A0-AE86-41CB-86E9-0FB8CBA7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64B16B-4A72-4886-8396-8130DAEE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4D1963-3918-49DA-B35D-C5D9A1DA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00A7C0-9CEE-4C35-8C28-97CF0A7E7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C893B9-8967-4E6F-8AE6-37ECF652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650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3A626-297D-4AEC-A42A-A865F4940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DED9BE-26AA-49F8-8D6F-DA714DB6D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B0206C7-46A4-464E-86C6-3A126AAEA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643F1D-6740-4BF3-A0B8-C62F1B3EC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6C1D1B-4FB1-4264-808C-62068750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8F3673-B5E4-4DD0-8FD5-EA3F5969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88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5E2C8-F9C8-40DD-9AC4-BAB5C253C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CB229B-B166-4467-A7FC-D665BD902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6F7AF25-E3D2-4AD8-9AE1-3E55DBEE9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12FF810-B61D-445F-953C-ACEA5429A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438339E-4A9F-46DD-9B86-51D0D1079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34FDA74-F14D-49BC-8821-C3A0DB14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BB2A4B4-F489-4685-B90B-575F6C4A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4DB054B-BB2E-4B1A-B035-AD79124A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11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956F05-B471-4FA2-8C0D-44CAA5A5F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F64BD58-1EC2-441B-8B89-67B2550B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EE25E1F-336B-4FE9-A3E3-4EDF942AB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5F5538-6084-4FD1-BF5D-DA7C1CAB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28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C89B38-A5AD-419E-806F-CFCC1B17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738D67-72EE-4BA1-B672-29E7899E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A83AD66-8FC8-4131-A57E-3EF7E515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077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2AECB-ED42-4DF2-84C1-C7CD8F1A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6EC8AD-BF36-4970-9D12-E1FB7D2F0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E538F7-82CF-408B-9EE2-4FA57E35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BD36BE0-505D-4D6C-A9C5-C8D19708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F61D94F-6F09-4B84-86D0-E2774730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1C4DE29-A0C8-45B7-8E9F-D635960C3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686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E6425-E37D-4BC8-8324-E1B90201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0D252FA-B6DD-4ACE-9FC8-5A581CA16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FC0D0ED-36E3-40BB-BF76-6F5AA628A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743B9D-089A-43DA-80B7-6AA0F115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5761D6-34A9-4C65-9E88-C0A979543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14027C3-D501-47BF-AC76-629B7069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43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3307FCE-E4BC-435F-8139-F24B5F855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20D815-C5F2-4BFA-B6C7-EEA3749EE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937D1F-20EF-48DD-9D07-C5B96D4EB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F3101-D371-4D93-95EE-81FB650DFAF6}" type="datetimeFigureOut">
              <a:rPr lang="nl-NL" smtClean="0"/>
              <a:t>28-5-2025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129CBA-59EF-4DFB-8A56-01361DAA18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70A20F-7AAA-4E5E-9EAA-5B90584A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881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18A9AF-9B44-4682-AE3A-1BA68B8CE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1" y="365125"/>
            <a:ext cx="12029813" cy="3762258"/>
          </a:xfrm>
        </p:spPr>
        <p:txBody>
          <a:bodyPr>
            <a:normAutofit/>
          </a:bodyPr>
          <a:lstStyle/>
          <a:p>
            <a:r>
              <a:rPr lang="nl-NL" sz="6000" b="1" dirty="0"/>
              <a:t>Donderdag 29 mei, Hemelvaartsdag, </a:t>
            </a:r>
            <a:br>
              <a:rPr lang="nl-NL" sz="6000" b="1" dirty="0"/>
            </a:br>
            <a:br>
              <a:rPr lang="nl-NL" sz="6000" b="1" dirty="0"/>
            </a:br>
            <a:r>
              <a:rPr lang="nl-NL" sz="6000" b="1" dirty="0"/>
              <a:t>is Gezondheidscentrum De Es  gesloten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B69FAC-7A5A-400A-A4C6-BE9667DD8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246304"/>
              </p:ext>
            </p:extLst>
          </p:nvPr>
        </p:nvGraphicFramePr>
        <p:xfrm>
          <a:off x="10760075" y="4831814"/>
          <a:ext cx="1431925" cy="2026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667359" imgH="8020007" progId="AcroExch.Document.11">
                  <p:embed/>
                </p:oleObj>
              </mc:Choice>
              <mc:Fallback>
                <p:oleObj name="Acrobat Document" r:id="rId2" imgW="5667359" imgH="8020007" progId="AcroExch.Document.11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68369FD-93E1-4007-9617-CEFE1700F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60075" y="4831814"/>
                        <a:ext cx="1431925" cy="2026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640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DA48E-C965-4A19-92DF-CD0F94210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171" y="0"/>
            <a:ext cx="10432904" cy="6828639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nl-NL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Spoedgevallen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Huisarts</a:t>
            </a: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Buiten openingstijden een huisarts nodig? Bel de Doktersdienst Groningen: 0900-9229.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Tandarts</a:t>
            </a: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uiten openingstijden een tandarts nodig? </a:t>
            </a:r>
            <a:r>
              <a:rPr lang="nl-NL" sz="2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 de Spoedpraktijk 0900-8602. 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Apotheek</a:t>
            </a:r>
            <a:br>
              <a:rPr lang="nl-NL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Buiten openingstijden een apotheek nodig? Bel met de 24-uurs apotheek in Groningen, de Martini Apotheek: 050-5245700.</a:t>
            </a:r>
            <a:endParaRPr lang="nl-NL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68369FD-93E1-4007-9617-CEFE1700F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125684"/>
              </p:ext>
            </p:extLst>
          </p:nvPr>
        </p:nvGraphicFramePr>
        <p:xfrm>
          <a:off x="10760075" y="4831814"/>
          <a:ext cx="1431925" cy="2026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667359" imgH="8020007" progId="AcroExch.Document.11">
                  <p:embed/>
                </p:oleObj>
              </mc:Choice>
              <mc:Fallback>
                <p:oleObj name="Acrobat Document" r:id="rId2" imgW="5667359" imgH="8020007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60075" y="4831814"/>
                        <a:ext cx="1431925" cy="2026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5075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24347</TotalTime>
  <Words>77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Acrobat Document</vt:lpstr>
      <vt:lpstr>Donderdag 29 mei, Hemelvaartsdag,   is Gezondheidscentrum De Es  gesloten</vt:lpstr>
      <vt:lpstr>   Spoedgevallen    Huisarts  Buiten openingstijden een huisarts nodig? Bel de Doktersdienst Groningen: 0900-9229.   Tandarts  Buiten openingstijden een tandarts nodig? Bel de Spoedpraktijk 0900-8602.    Apotheek Buiten openingstijden een apotheek nodig? Bel met de 24-uurs apotheek in Groningen, de Martini Apotheek: 050-5245700.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Spoedgevallen   Huisarts  Buiten openingstijden een huisarts nodig? Bel de Doktersdienst Groningen: 0900-9229   Tandarts  Heeft u buiten openingstijden een tandarts nodig? Bel het spoednummer 0900-2480248.    Apotheek Dit weekend kunt u overdag terecht bij De Rôner Apotheek. Zaterdag tussen 11.00 - 13.00 uur en tussen 17.00 - 17.30 uur Zondag   tussen 12.00 - 13.00 uur en tussen 17.00 – 17.30 uur Buiten deze tijden kunt u bellen: 050-5019625   ’s Avonds en ’s nachts kunt u terecht bij de 24-uurs apotheek in Groningen, de Martini Apotheek: 050-5245700</dc:title>
  <dc:creator>User114@DERONER10706.CGM.LOCAL</dc:creator>
  <cp:lastModifiedBy>User114</cp:lastModifiedBy>
  <cp:revision>10</cp:revision>
  <dcterms:created xsi:type="dcterms:W3CDTF">2021-12-13T10:54:30Z</dcterms:created>
  <dcterms:modified xsi:type="dcterms:W3CDTF">2025-05-28T14:19:47Z</dcterms:modified>
</cp:coreProperties>
</file>