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41A75-5DF1-482D-97A0-ADCF63BDD103}" v="132" dt="2019-12-05T14:55:04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C90BD-20A0-4777-88FE-ADA73930F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855EB3-901E-4AC7-89FB-717D5599E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EC250D-9135-4CFB-BBBA-DB359127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0C9A0A-E255-455E-936E-B14782A0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181907-A3C3-4868-BCFA-AE91D471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44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62ED9-B938-424B-9388-9FC0BC99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40528F-A8C8-45A6-A923-CEA0EF9A3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EF82FB-2366-4B09-BF2B-E6EECC59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AEAAF9-21EA-4DB0-9CC4-6D285BFB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DB75CD-AD11-46FF-A227-E13ECABE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19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E876740-EE90-4639-A7A7-8CA35AC37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7E958F-263A-4C70-9548-54BD69AF6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846960-EDCC-42B7-AC53-8403A335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9A040D-6586-4B2E-9A15-76CC4516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4F8B9C-54FC-4D8F-AB13-47DF66DB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021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CBBC1-AE7F-48EE-B360-692A992B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78DA3-E90C-4AE2-A08E-472C55CD5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CB7CB7-993C-4464-9395-0B4A3555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8BC2DD-A9D3-4168-A720-C1EFD5F0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323F2F-FC3F-4D05-9616-038233DD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22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9BB51-80E8-43BB-B252-A877EA5F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B436FE-9F89-4A59-920B-DD3DCF38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106C8F-1369-4981-B5B8-9A2AACD9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428A5F-DB1A-4A0C-B7AA-46A571EA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47AE08-B9C3-49B0-879C-7671FBCD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16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1A901-1A2C-41D0-AE38-8B2C72A8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7115AB-0B7F-4DF9-B4AC-2724A3F54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BD11AE-50B7-43DD-B7E1-EC2203B01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4239D1-2774-4AF0-98E5-B44FA525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53F29D-AAEF-43A7-878D-4BDB2C95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08C9FC-8B35-4108-8DFA-AF58F61F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73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8400F-EA1D-4EDF-B814-79DA29CC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A825A2-976F-4845-9386-84634CBD2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4414E1-476A-4580-8585-977D51413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D88F8B-A504-47D2-A793-F6F866584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856CE9-6804-41BD-87FE-9850CC54B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E6793BA-CFF0-481F-B5B1-D8F429A43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5CBF3C-BE10-43C2-87DA-3B20782C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791BECF-79C9-4618-92BB-0A7E3259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68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2EB5B-9AF6-4583-B572-04C1DF9B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954367-91BA-4072-9D64-43050776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735BA9-2168-4BC8-87F6-2A766AE7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99935A-A0AD-438F-831A-80CC1D92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34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CA9F584-2923-44F5-A8E8-DDCC6556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2B6378A-BC9C-4F68-8BD2-A6C5E3A6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3CC8E1-978C-4680-B125-8F96C0C5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26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3A66F-2C4F-4EA9-9188-7A0DC5E5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25262-B6A3-48F2-AC85-E62589714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4E7C2B-C2F7-45F7-8B20-89B63023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A640E4-97C6-44DD-8F5B-1DFC0CF9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9DEA8C-B60D-42A2-9EF7-4F6AB5BD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E47D53-0C9F-4C1E-9FCE-532954E4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78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F5C90-C62E-445F-81DA-F9881474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D9E8D7-AABA-4276-B58E-72708171D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284D11-569A-4EF0-B43C-F3BA10E78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5AD8D7-D2F1-4D88-9B51-17375BE4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79B68B-5117-4265-A885-D6A254AC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C16504-D556-4A63-A09C-38AA21CD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53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4C80CF0-B633-4890-A700-3E7F5D27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EF1B9-82D8-4F3C-828B-9193FF490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90AD7-E58E-46E4-BB28-32F7478B5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693E-7099-435B-BD90-C11F7E32EB45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2364FF-59C1-4D93-BEB5-308D362F9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1ECB1-2CC3-4CE3-B07A-44EBE7469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C780-AFC1-40A0-8551-03CF3A42D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63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2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24FACF-3942-4FEB-93A8-5D8FAD20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558443"/>
            <a:ext cx="5257803" cy="24271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100" b="1" dirty="0">
                <a:solidFill>
                  <a:srgbClr val="00B050"/>
                </a:solidFill>
              </a:rPr>
              <a:t>Alphega Apotheek Brummen </a:t>
            </a:r>
            <a:r>
              <a:rPr lang="en-US" sz="5100" b="1" dirty="0" err="1">
                <a:solidFill>
                  <a:srgbClr val="00B050"/>
                </a:solidFill>
              </a:rPr>
              <a:t>wenst</a:t>
            </a:r>
            <a:r>
              <a:rPr lang="en-US" sz="5100" b="1" dirty="0">
                <a:solidFill>
                  <a:srgbClr val="00B050"/>
                </a:solidFill>
              </a:rPr>
              <a:t> u  </a:t>
            </a:r>
            <a:r>
              <a:rPr lang="en-US" sz="5100" b="1" dirty="0" err="1">
                <a:solidFill>
                  <a:srgbClr val="00B050"/>
                </a:solidFill>
              </a:rPr>
              <a:t>fijne</a:t>
            </a:r>
            <a:r>
              <a:rPr lang="en-US" sz="5100" b="1" dirty="0">
                <a:solidFill>
                  <a:srgbClr val="00B050"/>
                </a:solidFill>
              </a:rPr>
              <a:t> </a:t>
            </a:r>
            <a:r>
              <a:rPr lang="en-US" sz="5100" b="1" dirty="0" err="1">
                <a:solidFill>
                  <a:srgbClr val="00B050"/>
                </a:solidFill>
              </a:rPr>
              <a:t>feestdagen</a:t>
            </a:r>
            <a:r>
              <a:rPr lang="en-US" sz="5100" b="1" dirty="0">
                <a:solidFill>
                  <a:srgbClr val="00B050"/>
                </a:solidFill>
              </a:rPr>
              <a:t>.</a:t>
            </a:r>
          </a:p>
        </p:txBody>
      </p:sp>
      <p:cxnSp>
        <p:nvCxnSpPr>
          <p:cNvPr id="2055" name="Straight Arrow Connector 74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Afbeeldingsresultaat voor fijne feestdagen en gelukkig nieuwjaar">
            <a:extLst>
              <a:ext uri="{FF2B5EF4-FFF2-40B4-BE49-F238E27FC236}">
                <a16:creationId xmlns:a16="http://schemas.microsoft.com/office/drawing/2014/main" id="{C7BB820C-BE88-45EB-9657-9F0944F040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r="4135"/>
          <a:stretch/>
        </p:blipFill>
        <p:spPr bwMode="auto"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fbeeldingsresultaat voor kerstboom">
            <a:extLst>
              <a:ext uri="{FF2B5EF4-FFF2-40B4-BE49-F238E27FC236}">
                <a16:creationId xmlns:a16="http://schemas.microsoft.com/office/drawing/2014/main" id="{622BD2D9-57D4-4343-810C-8DDC8199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6" y="247644"/>
            <a:ext cx="1537639" cy="196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96395D0-AE5C-4C3E-82DF-9C1D747AF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928" y="250410"/>
            <a:ext cx="1536325" cy="1963082"/>
          </a:xfrm>
          <a:prstGeom prst="rect">
            <a:avLst/>
          </a:prstGeom>
        </p:spPr>
      </p:pic>
      <p:pic>
        <p:nvPicPr>
          <p:cNvPr id="16" name="Picture 6" descr="Afbeeldingsresultaat voor kerstboom">
            <a:extLst>
              <a:ext uri="{FF2B5EF4-FFF2-40B4-BE49-F238E27FC236}">
                <a16:creationId xmlns:a16="http://schemas.microsoft.com/office/drawing/2014/main" id="{C71018DF-6BA5-4688-9D60-97F8CFA1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83" y="299138"/>
            <a:ext cx="1537639" cy="196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492BF3E-9575-407A-B9EA-665B7990B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" y="4688618"/>
            <a:ext cx="4310260" cy="21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1B97D51-E26A-4926-8336-7CD37CCE0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FE89CE-5075-4148-8ABA-B9E0B06D5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Aangepaste openingstijden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AC1DA5-9EBA-4DC4-A5F0-D51F10660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Feestdagen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8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kerst">
            <a:extLst>
              <a:ext uri="{FF2B5EF4-FFF2-40B4-BE49-F238E27FC236}">
                <a16:creationId xmlns:a16="http://schemas.microsoft.com/office/drawing/2014/main" id="{5398414C-40D3-44ED-8E02-BD678603D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 b="12742"/>
          <a:stretch/>
        </p:blipFill>
        <p:spPr bwMode="auto">
          <a:xfrm>
            <a:off x="-25957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4A6C71-52C0-4816-9336-830DB246B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4090" y="4314317"/>
            <a:ext cx="4007904" cy="183405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z="1800" dirty="0"/>
              <a:t> </a:t>
            </a:r>
            <a:r>
              <a:rPr lang="nl-NL" sz="2400" b="1" dirty="0">
                <a:solidFill>
                  <a:srgbClr val="FF0000"/>
                </a:solidFill>
              </a:rPr>
              <a:t>24-12-2019 (kerstavond) </a:t>
            </a:r>
            <a:br>
              <a:rPr lang="nl-NL" sz="2400" b="1" dirty="0"/>
            </a:br>
            <a:r>
              <a:rPr lang="nl-NL" sz="2400" b="1" dirty="0">
                <a:solidFill>
                  <a:srgbClr val="FF0000"/>
                </a:solidFill>
              </a:rPr>
              <a:t>van 08:00 t/m 16:00</a:t>
            </a:r>
            <a:br>
              <a:rPr lang="nl-NL" sz="2400" b="1" dirty="0"/>
            </a:br>
            <a:br>
              <a:rPr lang="nl-NL" sz="2400" b="1" dirty="0"/>
            </a:br>
            <a:r>
              <a:rPr lang="nl-NL" sz="2400" b="1" dirty="0">
                <a:solidFill>
                  <a:srgbClr val="FF0000"/>
                </a:solidFill>
              </a:rPr>
              <a:t>25-12-2019 (eerste kerstdag) </a:t>
            </a:r>
            <a:br>
              <a:rPr lang="nl-NL" sz="2400" b="1" dirty="0"/>
            </a:br>
            <a:r>
              <a:rPr lang="nl-NL" sz="2400" b="1" dirty="0">
                <a:solidFill>
                  <a:srgbClr val="FF0000"/>
                </a:solidFill>
              </a:rPr>
              <a:t>gesloten</a:t>
            </a:r>
            <a:br>
              <a:rPr lang="nl-NL" sz="2400" b="1" dirty="0">
                <a:cs typeface="Calibri Light"/>
              </a:rPr>
            </a:br>
            <a:br>
              <a:rPr lang="nl-NL" sz="2400" b="1" dirty="0"/>
            </a:br>
            <a:r>
              <a:rPr lang="nl-NL" sz="2400" b="1" dirty="0">
                <a:solidFill>
                  <a:srgbClr val="FF0000"/>
                </a:solidFill>
              </a:rPr>
              <a:t>26-12-2019 (tweede kerstdag) </a:t>
            </a:r>
            <a:br>
              <a:rPr lang="nl-NL" sz="2400" b="1" dirty="0">
                <a:solidFill>
                  <a:srgbClr val="FF0000"/>
                </a:solidFill>
              </a:rPr>
            </a:br>
            <a:r>
              <a:rPr lang="nl-NL" sz="2400" b="1" dirty="0">
                <a:solidFill>
                  <a:srgbClr val="FF0000"/>
                </a:solidFill>
              </a:rPr>
              <a:t>gesloten</a:t>
            </a:r>
          </a:p>
        </p:txBody>
      </p:sp>
      <p:cxnSp>
        <p:nvCxnSpPr>
          <p:cNvPr id="1030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50FAA-2CBC-4E74-BBB4-36E0FF9C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04130"/>
            <a:ext cx="3651467" cy="167660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Aangepaste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openingstijden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err="1">
                <a:solidFill>
                  <a:srgbClr val="7030A0"/>
                </a:solidFill>
              </a:rPr>
              <a:t>rond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nieuwjaar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8" name="Content Placeholder 147">
            <a:extLst>
              <a:ext uri="{FF2B5EF4-FFF2-40B4-BE49-F238E27FC236}">
                <a16:creationId xmlns:a16="http://schemas.microsoft.com/office/drawing/2014/main" id="{BB6519EF-DA81-4719-928C-A48FF4FF5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31-12-2019 </a:t>
            </a:r>
            <a:endParaRPr lang="nl-NL">
              <a:solidFill>
                <a:schemeClr val="accent5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5"/>
                </a:solidFill>
              </a:rPr>
              <a:t>van 08:00 t/m 16:00</a:t>
            </a:r>
            <a:br>
              <a:rPr lang="en-US" sz="3200" dirty="0">
                <a:solidFill>
                  <a:schemeClr val="accent5"/>
                </a:solidFill>
              </a:rPr>
            </a:br>
            <a:endParaRPr lang="en-US">
              <a:solidFill>
                <a:schemeClr val="accent5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</a:rPr>
              <a:t>01-01-2020 </a:t>
            </a:r>
            <a:r>
              <a:rPr lang="en-US" sz="3200" dirty="0" err="1">
                <a:solidFill>
                  <a:srgbClr val="7030A0"/>
                </a:solidFill>
              </a:rPr>
              <a:t>gesloten</a:t>
            </a:r>
            <a:br>
              <a:rPr lang="en-US" dirty="0"/>
            </a:br>
            <a:endParaRPr lang="en-US" sz="320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02-01-2020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van 08:00 t/m 17:00</a:t>
            </a:r>
            <a:endParaRPr lang="en-US" sz="32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4" name="Picture 4" descr="Gerelateerde afbeelding">
            <a:extLst>
              <a:ext uri="{FF2B5EF4-FFF2-40B4-BE49-F238E27FC236}">
                <a16:creationId xmlns:a16="http://schemas.microsoft.com/office/drawing/2014/main" id="{FC3F8B78-B92A-4B1F-B6DB-168A3E70D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r="-2" b="1672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3399DED8AF842A6F85E9EDD862F19" ma:contentTypeVersion="10" ma:contentTypeDescription="Create a new document." ma:contentTypeScope="" ma:versionID="606891f468028a3065d30fff3d89dd8e">
  <xsd:schema xmlns:xsd="http://www.w3.org/2001/XMLSchema" xmlns:xs="http://www.w3.org/2001/XMLSchema" xmlns:p="http://schemas.microsoft.com/office/2006/metadata/properties" xmlns:ns2="dae11a38-f969-48c9-9b76-4fc385ce4ccc" xmlns:ns3="b35690ba-43a0-4c83-b1f5-867f608ebf2e" targetNamespace="http://schemas.microsoft.com/office/2006/metadata/properties" ma:root="true" ma:fieldsID="e30899f2a88ab904f7e63ef2492e3186" ns2:_="" ns3:_="">
    <xsd:import namespace="dae11a38-f969-48c9-9b76-4fc385ce4ccc"/>
    <xsd:import namespace="b35690ba-43a0-4c83-b1f5-867f608ebf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11a38-f969-48c9-9b76-4fc385ce4c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690ba-43a0-4c83-b1f5-867f608eb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CC1B70-4AF6-4FEF-ADD9-09410AF09E89}"/>
</file>

<file path=customXml/itemProps2.xml><?xml version="1.0" encoding="utf-8"?>
<ds:datastoreItem xmlns:ds="http://schemas.openxmlformats.org/officeDocument/2006/customXml" ds:itemID="{ABEA6C96-AACC-45A5-BD13-DCBE9E3DC1EB}"/>
</file>

<file path=customXml/itemProps3.xml><?xml version="1.0" encoding="utf-8"?>
<ds:datastoreItem xmlns:ds="http://schemas.openxmlformats.org/officeDocument/2006/customXml" ds:itemID="{62A4FDBA-2D1C-4AC8-8EAC-51C706B70080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</Words>
  <Application>Microsoft Office PowerPoint</Application>
  <PresentationFormat>Breedbeeld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Alphega Apotheek Brummen wenst u  fijne feestdagen.</vt:lpstr>
      <vt:lpstr>Aangepaste openingstijden</vt:lpstr>
      <vt:lpstr> 24-12-2019 (kerstavond)  van 08:00 t/m 16:00  25-12-2019 (eerste kerstdag)  gesloten  26-12-2019 (tweede kerstdag)  gesloten</vt:lpstr>
      <vt:lpstr>Aangepaste openingstijden rond nieuwjaar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Alphega Apotheek Brummen wenst u een fijne feestdagen.</dc:title>
  <dc:creator>Info - Alphega Apotheek Brummen</dc:creator>
  <cp:lastModifiedBy>Info - Alphega Apotheek Brummen</cp:lastModifiedBy>
  <cp:revision>54</cp:revision>
  <dcterms:created xsi:type="dcterms:W3CDTF">2019-12-05T13:32:48Z</dcterms:created>
  <dcterms:modified xsi:type="dcterms:W3CDTF">2019-12-05T14:55:08Z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0x010100A8E3399DED8AF842A6F85E9EDD862F19</vt:lpwstr>
  </property>
</Properties>
</file>