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3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8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2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9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8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6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0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7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7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1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332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00" r:id="rId8"/>
    <p:sldLayoutId id="2147483801" r:id="rId9"/>
    <p:sldLayoutId id="2147483802" r:id="rId10"/>
    <p:sldLayoutId id="214748381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59E3E2-0EF0-48A9-8906-294A37567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13189"/>
            <a:ext cx="5797883" cy="2667000"/>
          </a:xfrm>
        </p:spPr>
        <p:txBody>
          <a:bodyPr anchor="b">
            <a:normAutofit/>
          </a:bodyPr>
          <a:lstStyle/>
          <a:p>
            <a:r>
              <a:rPr lang="nl-NL" dirty="0">
                <a:solidFill>
                  <a:schemeClr val="tx2"/>
                </a:solidFill>
              </a:rPr>
              <a:t>Herhaalservice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D840367-0DE9-4B19-873E-37ED5D747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408788"/>
            <a:ext cx="5797882" cy="1785690"/>
          </a:xfrm>
        </p:spPr>
        <p:txBody>
          <a:bodyPr anchor="t">
            <a:normAutofit fontScale="92500"/>
          </a:bodyPr>
          <a:lstStyle/>
          <a:p>
            <a:r>
              <a:rPr lang="nl-NL" sz="2800" b="0" i="0" dirty="0">
                <a:solidFill>
                  <a:schemeClr val="tx2"/>
                </a:solidFill>
                <a:effectLst/>
                <a:latin typeface="Open Sans"/>
              </a:rPr>
              <a:t>Gebruikt u langere tijd dezelfde medicijnen? En wilt u deze medicijnen automatisch laten herhalen?</a:t>
            </a:r>
            <a:endParaRPr lang="nl-NL" sz="2800" dirty="0">
              <a:solidFill>
                <a:schemeClr val="tx2"/>
              </a:solidFill>
            </a:endParaRPr>
          </a:p>
        </p:txBody>
      </p:sp>
      <p:pic>
        <p:nvPicPr>
          <p:cNvPr id="21" name="Picture 3">
            <a:extLst>
              <a:ext uri="{FF2B5EF4-FFF2-40B4-BE49-F238E27FC236}">
                <a16:creationId xmlns:a16="http://schemas.microsoft.com/office/drawing/2014/main" id="{24EEF4E0-64FB-433D-932B-81C71AFE29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28" r="20479" b="-2"/>
          <a:stretch/>
        </p:blipFill>
        <p:spPr>
          <a:xfrm>
            <a:off x="7162800" y="10"/>
            <a:ext cx="5029200" cy="5693802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04D834C7-8223-43DA-AA30-E15A1BC7B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93812"/>
            <a:ext cx="12192000" cy="116418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62DE6C5-8EB8-4E41-B0FF-93563AA4C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1" y="5693811"/>
            <a:ext cx="12191999" cy="1164188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082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4AB8125F-0FD8-48CD-9F43-73E5494EA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29" name="Rectangle 72">
            <a:extLst>
              <a:ext uri="{FF2B5EF4-FFF2-40B4-BE49-F238E27FC236}">
                <a16:creationId xmlns:a16="http://schemas.microsoft.com/office/drawing/2014/main" id="{0019DD6C-5899-4C07-864B-EB0A7D104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30" name="Rectangle 74">
            <a:extLst>
              <a:ext uri="{FF2B5EF4-FFF2-40B4-BE49-F238E27FC236}">
                <a16:creationId xmlns:a16="http://schemas.microsoft.com/office/drawing/2014/main" id="{EBDFFBC1-15BD-428E-B8AF-ECF5D1B7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51"/>
            <a:ext cx="12192000" cy="22176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31" name="Rectangle 76">
            <a:extLst>
              <a:ext uri="{FF2B5EF4-FFF2-40B4-BE49-F238E27FC236}">
                <a16:creationId xmlns:a16="http://schemas.microsoft.com/office/drawing/2014/main" id="{EBFB3075-0323-4EB0-B1A5-776A0E7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1999" cy="2224386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4103D2-410D-458D-8F6F-02451FF1F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1478"/>
            <a:ext cx="10003218" cy="779645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Gemak van herhaalservice</a:t>
            </a:r>
            <a:br>
              <a:rPr lang="nl-NL" dirty="0"/>
            </a:br>
            <a:r>
              <a:rPr lang="nl-NL" sz="2200" dirty="0"/>
              <a:t>Synchroniseer uw chronische medicatie!</a:t>
            </a:r>
            <a:br>
              <a:rPr lang="nl-NL" sz="2200" dirty="0"/>
            </a:br>
            <a:r>
              <a:rPr lang="nl-NL" sz="2200" dirty="0"/>
              <a:t>Meld u direct aan!</a:t>
            </a:r>
            <a:br>
              <a:rPr lang="nl-NL" sz="1400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FCAFA4-6A48-4DE4-AEEA-25833DC9F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745362"/>
            <a:ext cx="5719012" cy="3552824"/>
          </a:xfrm>
        </p:spPr>
        <p:txBody>
          <a:bodyPr anchor="ctr">
            <a:normAutofit fontScale="92500" lnSpcReduction="10000"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U kunt zich aanmelden aan de balie</a:t>
            </a:r>
          </a:p>
          <a:p>
            <a:r>
              <a:rPr lang="nl-NL" sz="2400" dirty="0">
                <a:solidFill>
                  <a:schemeClr val="tx1"/>
                </a:solidFill>
              </a:rPr>
              <a:t>Al uw medicijnen worden gelijk getrokken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Elke 3 maanden automatisch geleverd</a:t>
            </a:r>
          </a:p>
          <a:p>
            <a:r>
              <a:rPr lang="nl-NL" sz="2400" dirty="0">
                <a:solidFill>
                  <a:schemeClr val="tx1"/>
                </a:solidFill>
              </a:rPr>
              <a:t>Wanneer uw e-mailadres bekend is, ontvangt u per email een afhaalbericht</a:t>
            </a:r>
          </a:p>
          <a:p>
            <a:endParaRPr lang="nl-NL" sz="2400" b="1" dirty="0">
              <a:solidFill>
                <a:schemeClr val="tx1"/>
              </a:solidFill>
            </a:endParaRPr>
          </a:p>
          <a:p>
            <a:r>
              <a:rPr lang="nl-NL" sz="2400" b="1" dirty="0">
                <a:solidFill>
                  <a:schemeClr val="tx1"/>
                </a:solidFill>
              </a:rPr>
              <a:t>U HOEFT ZELF NIKS TE DOEN!</a:t>
            </a:r>
          </a:p>
          <a:p>
            <a:endParaRPr lang="nl-NL" sz="1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erhaalrecepten « Huisartsenpraktijk Het Atrium">
            <a:extLst>
              <a:ext uri="{FF2B5EF4-FFF2-40B4-BE49-F238E27FC236}">
                <a16:creationId xmlns:a16="http://schemas.microsoft.com/office/drawing/2014/main" id="{DFFCB3FC-7895-4CBB-BE39-715E47AE1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28809" y="2745362"/>
            <a:ext cx="5321410" cy="3552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91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70</Words>
  <Application>Microsoft Office PowerPoint</Application>
  <PresentationFormat>Breedbeeld</PresentationFormat>
  <Paragraphs>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Avenir Next LT Pro</vt:lpstr>
      <vt:lpstr>AvenirNext LT Pro Medium</vt:lpstr>
      <vt:lpstr>Open Sans</vt:lpstr>
      <vt:lpstr>BlockprintVTI</vt:lpstr>
      <vt:lpstr>Herhaalservice</vt:lpstr>
      <vt:lpstr>Gemak van herhaalservice Synchroniseer uw chronische medicatie! Meld u direct aan!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Herhaalservice</dc:title>
  <dc:creator>Info - Alphega Apotheek Brummen</dc:creator>
  <cp:lastModifiedBy>Info - Alphega Apotheek Brummen</cp:lastModifiedBy>
  <cp:revision>4</cp:revision>
  <dcterms:created xsi:type="dcterms:W3CDTF">2021-01-06T14:22:05Z</dcterms:created>
  <dcterms:modified xsi:type="dcterms:W3CDTF">2021-01-08T10:30:13Z</dcterms:modified>
</cp:coreProperties>
</file>