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B5A38-8123-4124-88F3-4A846DA95A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B77024-67F0-4609-B6EC-C057DF258D19}">
      <dgm:prSet custT="1"/>
      <dgm:spPr/>
      <dgm:t>
        <a:bodyPr/>
        <a:lstStyle/>
        <a:p>
          <a:r>
            <a:rPr lang="nl-NL" sz="2800" b="0" i="0" dirty="0"/>
            <a:t>Veel drinken, (water of thee), werkt pijnverzachtend</a:t>
          </a:r>
          <a:endParaRPr lang="en-US" sz="2800" dirty="0"/>
        </a:p>
      </dgm:t>
    </dgm:pt>
    <dgm:pt modelId="{7B84990F-2653-4971-ABB8-1539A150305E}" type="parTrans" cxnId="{63E91536-C8B1-4EFB-B20C-217DA228C5E6}">
      <dgm:prSet/>
      <dgm:spPr/>
      <dgm:t>
        <a:bodyPr/>
        <a:lstStyle/>
        <a:p>
          <a:endParaRPr lang="en-US"/>
        </a:p>
      </dgm:t>
    </dgm:pt>
    <dgm:pt modelId="{7A2691E9-FE54-46D8-B153-56348FC1B761}" type="sibTrans" cxnId="{63E91536-C8B1-4EFB-B20C-217DA228C5E6}">
      <dgm:prSet/>
      <dgm:spPr/>
      <dgm:t>
        <a:bodyPr/>
        <a:lstStyle/>
        <a:p>
          <a:endParaRPr lang="en-US"/>
        </a:p>
      </dgm:t>
    </dgm:pt>
    <dgm:pt modelId="{863344DE-FA31-4894-B676-758526ED6F3B}">
      <dgm:prSet custT="1"/>
      <dgm:spPr/>
      <dgm:t>
        <a:bodyPr/>
        <a:lstStyle/>
        <a:p>
          <a:r>
            <a:rPr lang="nl-NL" sz="2800" b="0" i="0" dirty="0"/>
            <a:t>Zorg voor voldoende rust</a:t>
          </a:r>
          <a:endParaRPr lang="en-US" sz="2800" dirty="0"/>
        </a:p>
      </dgm:t>
    </dgm:pt>
    <dgm:pt modelId="{8EA10BB6-3C8D-4B3E-9967-088E67807DA8}" type="parTrans" cxnId="{CBDD89A6-DDD4-43EE-9225-ABEB176D8126}">
      <dgm:prSet/>
      <dgm:spPr/>
      <dgm:t>
        <a:bodyPr/>
        <a:lstStyle/>
        <a:p>
          <a:endParaRPr lang="en-US"/>
        </a:p>
      </dgm:t>
    </dgm:pt>
    <dgm:pt modelId="{9C1481BA-3599-45D3-B72F-4DA4101EDEA1}" type="sibTrans" cxnId="{CBDD89A6-DDD4-43EE-9225-ABEB176D8126}">
      <dgm:prSet/>
      <dgm:spPr/>
      <dgm:t>
        <a:bodyPr/>
        <a:lstStyle/>
        <a:p>
          <a:endParaRPr lang="en-US"/>
        </a:p>
      </dgm:t>
    </dgm:pt>
    <dgm:pt modelId="{533F77D0-22B4-49F3-B6B2-69789781CAF2}">
      <dgm:prSet custT="1"/>
      <dgm:spPr/>
      <dgm:t>
        <a:bodyPr/>
        <a:lstStyle/>
        <a:p>
          <a:r>
            <a:rPr lang="nl-NL" sz="2800" b="0" i="0" dirty="0"/>
            <a:t>Praat zo weinig mogelijk/niet fluisteren</a:t>
          </a:r>
          <a:endParaRPr lang="en-US" sz="2800" dirty="0"/>
        </a:p>
      </dgm:t>
    </dgm:pt>
    <dgm:pt modelId="{D162873C-0FEC-4E2D-8AD9-1B334506C2D3}" type="parTrans" cxnId="{7E581BB7-0BF2-4322-8B94-BEA1542C2791}">
      <dgm:prSet/>
      <dgm:spPr/>
      <dgm:t>
        <a:bodyPr/>
        <a:lstStyle/>
        <a:p>
          <a:endParaRPr lang="en-US"/>
        </a:p>
      </dgm:t>
    </dgm:pt>
    <dgm:pt modelId="{55A2B106-D4A7-4BBF-BC2E-942AE536EAFF}" type="sibTrans" cxnId="{7E581BB7-0BF2-4322-8B94-BEA1542C2791}">
      <dgm:prSet/>
      <dgm:spPr/>
      <dgm:t>
        <a:bodyPr/>
        <a:lstStyle/>
        <a:p>
          <a:endParaRPr lang="en-US"/>
        </a:p>
      </dgm:t>
    </dgm:pt>
    <dgm:pt modelId="{990B4DDF-5EAA-47DB-AC91-4651D3189B30}">
      <dgm:prSet custT="1"/>
      <dgm:spPr/>
      <dgm:t>
        <a:bodyPr/>
        <a:lstStyle/>
        <a:p>
          <a:r>
            <a:rPr lang="nl-NL" sz="2400" b="0" i="0" dirty="0"/>
            <a:t>Hoesten/niezen in de elle boog/papieren zakdoek gebruiken, was de handen vaker</a:t>
          </a:r>
        </a:p>
      </dgm:t>
    </dgm:pt>
    <dgm:pt modelId="{96057A60-38E5-4AD1-879E-396495795266}" type="parTrans" cxnId="{B060F7DD-85B8-4E39-BF04-B0EF468813B3}">
      <dgm:prSet/>
      <dgm:spPr/>
      <dgm:t>
        <a:bodyPr/>
        <a:lstStyle/>
        <a:p>
          <a:endParaRPr lang="en-US"/>
        </a:p>
      </dgm:t>
    </dgm:pt>
    <dgm:pt modelId="{038B103D-FFF6-474D-9CF3-477815007974}" type="sibTrans" cxnId="{B060F7DD-85B8-4E39-BF04-B0EF468813B3}">
      <dgm:prSet/>
      <dgm:spPr/>
      <dgm:t>
        <a:bodyPr/>
        <a:lstStyle/>
        <a:p>
          <a:endParaRPr lang="en-US"/>
        </a:p>
      </dgm:t>
    </dgm:pt>
    <dgm:pt modelId="{F1EFCD0D-A09E-467A-BDBA-55C8AFFCDB17}" type="pres">
      <dgm:prSet presAssocID="{260B5A38-8123-4124-88F3-4A846DA95AF7}" presName="root" presStyleCnt="0">
        <dgm:presLayoutVars>
          <dgm:dir/>
          <dgm:resizeHandles val="exact"/>
        </dgm:presLayoutVars>
      </dgm:prSet>
      <dgm:spPr/>
    </dgm:pt>
    <dgm:pt modelId="{EE8205B2-9B6E-4439-BB38-7F51AE30C467}" type="pres">
      <dgm:prSet presAssocID="{D0B77024-67F0-4609-B6EC-C057DF258D19}" presName="compNode" presStyleCnt="0"/>
      <dgm:spPr/>
    </dgm:pt>
    <dgm:pt modelId="{9B2A9F62-B7D7-4011-A6DB-9296D39F1BF2}" type="pres">
      <dgm:prSet presAssocID="{D0B77024-67F0-4609-B6EC-C057DF258D19}" presName="bgRect" presStyleLbl="bgShp" presStyleIdx="0" presStyleCnt="4"/>
      <dgm:spPr/>
    </dgm:pt>
    <dgm:pt modelId="{0FD06F89-05A7-435C-B297-A6D433B7F755}" type="pres">
      <dgm:prSet presAssocID="{D0B77024-67F0-4609-B6EC-C057DF258D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e"/>
        </a:ext>
      </dgm:extLst>
    </dgm:pt>
    <dgm:pt modelId="{32417D5D-EE32-4F1C-9BA0-36A623851668}" type="pres">
      <dgm:prSet presAssocID="{D0B77024-67F0-4609-B6EC-C057DF258D19}" presName="spaceRect" presStyleCnt="0"/>
      <dgm:spPr/>
    </dgm:pt>
    <dgm:pt modelId="{4DE42861-803C-42AE-A7E4-96B57F82E5CA}" type="pres">
      <dgm:prSet presAssocID="{D0B77024-67F0-4609-B6EC-C057DF258D19}" presName="parTx" presStyleLbl="revTx" presStyleIdx="0" presStyleCnt="4">
        <dgm:presLayoutVars>
          <dgm:chMax val="0"/>
          <dgm:chPref val="0"/>
        </dgm:presLayoutVars>
      </dgm:prSet>
      <dgm:spPr/>
    </dgm:pt>
    <dgm:pt modelId="{3CB15904-8805-4EF4-A9DA-718F2C9A34F4}" type="pres">
      <dgm:prSet presAssocID="{7A2691E9-FE54-46D8-B153-56348FC1B761}" presName="sibTrans" presStyleCnt="0"/>
      <dgm:spPr/>
    </dgm:pt>
    <dgm:pt modelId="{122E01E6-20A2-42AB-A723-53E8F9A49059}" type="pres">
      <dgm:prSet presAssocID="{863344DE-FA31-4894-B676-758526ED6F3B}" presName="compNode" presStyleCnt="0"/>
      <dgm:spPr/>
    </dgm:pt>
    <dgm:pt modelId="{A981495E-E4EE-4AAB-A793-EDC57A545F8E}" type="pres">
      <dgm:prSet presAssocID="{863344DE-FA31-4894-B676-758526ED6F3B}" presName="bgRect" presStyleLbl="bgShp" presStyleIdx="1" presStyleCnt="4" custLinFactNeighborX="-12609" custLinFactNeighborY="-5521"/>
      <dgm:spPr/>
    </dgm:pt>
    <dgm:pt modelId="{E6AD2D0D-F3DB-465F-9F0D-332531DBA341}" type="pres">
      <dgm:prSet presAssocID="{863344DE-FA31-4894-B676-758526ED6F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B48390-D7EB-45B9-96E9-F9F8656E4081}" type="pres">
      <dgm:prSet presAssocID="{863344DE-FA31-4894-B676-758526ED6F3B}" presName="spaceRect" presStyleCnt="0"/>
      <dgm:spPr/>
    </dgm:pt>
    <dgm:pt modelId="{2F7573AE-7DB0-4C45-AC70-1B3DCE7FA073}" type="pres">
      <dgm:prSet presAssocID="{863344DE-FA31-4894-B676-758526ED6F3B}" presName="parTx" presStyleLbl="revTx" presStyleIdx="1" presStyleCnt="4">
        <dgm:presLayoutVars>
          <dgm:chMax val="0"/>
          <dgm:chPref val="0"/>
        </dgm:presLayoutVars>
      </dgm:prSet>
      <dgm:spPr/>
    </dgm:pt>
    <dgm:pt modelId="{2A9AD9FF-746A-482B-A9FF-5A3760B6195C}" type="pres">
      <dgm:prSet presAssocID="{9C1481BA-3599-45D3-B72F-4DA4101EDEA1}" presName="sibTrans" presStyleCnt="0"/>
      <dgm:spPr/>
    </dgm:pt>
    <dgm:pt modelId="{02208B9F-7B3A-427A-B4B7-6D1BDA558309}" type="pres">
      <dgm:prSet presAssocID="{533F77D0-22B4-49F3-B6B2-69789781CAF2}" presName="compNode" presStyleCnt="0"/>
      <dgm:spPr/>
    </dgm:pt>
    <dgm:pt modelId="{6BE5B462-F555-4F07-BEAC-03781BC815CA}" type="pres">
      <dgm:prSet presAssocID="{533F77D0-22B4-49F3-B6B2-69789781CAF2}" presName="bgRect" presStyleLbl="bgShp" presStyleIdx="2" presStyleCnt="4"/>
      <dgm:spPr/>
    </dgm:pt>
    <dgm:pt modelId="{A1C2C2DC-96DB-40CE-A453-9CAC7885EB6C}" type="pres">
      <dgm:prSet presAssocID="{533F77D0-22B4-49F3-B6B2-69789781CAF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or"/>
        </a:ext>
      </dgm:extLst>
    </dgm:pt>
    <dgm:pt modelId="{9921B9FF-BD67-4862-A844-72093A8AA23B}" type="pres">
      <dgm:prSet presAssocID="{533F77D0-22B4-49F3-B6B2-69789781CAF2}" presName="spaceRect" presStyleCnt="0"/>
      <dgm:spPr/>
    </dgm:pt>
    <dgm:pt modelId="{01CFE58C-6822-4987-B4FB-2D95F4961964}" type="pres">
      <dgm:prSet presAssocID="{533F77D0-22B4-49F3-B6B2-69789781CAF2}" presName="parTx" presStyleLbl="revTx" presStyleIdx="2" presStyleCnt="4">
        <dgm:presLayoutVars>
          <dgm:chMax val="0"/>
          <dgm:chPref val="0"/>
        </dgm:presLayoutVars>
      </dgm:prSet>
      <dgm:spPr/>
    </dgm:pt>
    <dgm:pt modelId="{A35DD854-6095-4EDF-A712-62A54ED9A0D9}" type="pres">
      <dgm:prSet presAssocID="{55A2B106-D4A7-4BBF-BC2E-942AE536EAFF}" presName="sibTrans" presStyleCnt="0"/>
      <dgm:spPr/>
    </dgm:pt>
    <dgm:pt modelId="{51725691-42B7-440A-8E89-6E77E8ACEB38}" type="pres">
      <dgm:prSet presAssocID="{990B4DDF-5EAA-47DB-AC91-4651D3189B30}" presName="compNode" presStyleCnt="0"/>
      <dgm:spPr/>
    </dgm:pt>
    <dgm:pt modelId="{55E01174-6FB3-4A47-A817-17AACEFB4C95}" type="pres">
      <dgm:prSet presAssocID="{990B4DDF-5EAA-47DB-AC91-4651D3189B30}" presName="bgRect" presStyleLbl="bgShp" presStyleIdx="3" presStyleCnt="4"/>
      <dgm:spPr/>
    </dgm:pt>
    <dgm:pt modelId="{1ED297E7-D797-451A-8C6F-B862A6E49357}" type="pres">
      <dgm:prSet presAssocID="{990B4DDF-5EAA-47DB-AC91-4651D3189B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6032C027-2EEB-4B8D-8E76-3449537BC209}" type="pres">
      <dgm:prSet presAssocID="{990B4DDF-5EAA-47DB-AC91-4651D3189B30}" presName="spaceRect" presStyleCnt="0"/>
      <dgm:spPr/>
    </dgm:pt>
    <dgm:pt modelId="{D7889E08-37BB-42B2-B864-5106A7243C70}" type="pres">
      <dgm:prSet presAssocID="{990B4DDF-5EAA-47DB-AC91-4651D3189B3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BAEF324-404F-411D-BBAD-FF2BE613EB5D}" type="presOf" srcId="{533F77D0-22B4-49F3-B6B2-69789781CAF2}" destId="{01CFE58C-6822-4987-B4FB-2D95F4961964}" srcOrd="0" destOrd="0" presId="urn:microsoft.com/office/officeart/2018/2/layout/IconVerticalSolidList"/>
    <dgm:cxn modelId="{63E91536-C8B1-4EFB-B20C-217DA228C5E6}" srcId="{260B5A38-8123-4124-88F3-4A846DA95AF7}" destId="{D0B77024-67F0-4609-B6EC-C057DF258D19}" srcOrd="0" destOrd="0" parTransId="{7B84990F-2653-4971-ABB8-1539A150305E}" sibTransId="{7A2691E9-FE54-46D8-B153-56348FC1B761}"/>
    <dgm:cxn modelId="{D6629846-2E8A-4788-9C10-4C48C35B54A0}" type="presOf" srcId="{260B5A38-8123-4124-88F3-4A846DA95AF7}" destId="{F1EFCD0D-A09E-467A-BDBA-55C8AFFCDB17}" srcOrd="0" destOrd="0" presId="urn:microsoft.com/office/officeart/2018/2/layout/IconVerticalSolidList"/>
    <dgm:cxn modelId="{AB69068A-6084-44B2-A664-FB90777AAA60}" type="presOf" srcId="{863344DE-FA31-4894-B676-758526ED6F3B}" destId="{2F7573AE-7DB0-4C45-AC70-1B3DCE7FA073}" srcOrd="0" destOrd="0" presId="urn:microsoft.com/office/officeart/2018/2/layout/IconVerticalSolidList"/>
    <dgm:cxn modelId="{AC02DAA0-7B7A-4283-AEF9-C378F6910664}" type="presOf" srcId="{D0B77024-67F0-4609-B6EC-C057DF258D19}" destId="{4DE42861-803C-42AE-A7E4-96B57F82E5CA}" srcOrd="0" destOrd="0" presId="urn:microsoft.com/office/officeart/2018/2/layout/IconVerticalSolidList"/>
    <dgm:cxn modelId="{CBDD89A6-DDD4-43EE-9225-ABEB176D8126}" srcId="{260B5A38-8123-4124-88F3-4A846DA95AF7}" destId="{863344DE-FA31-4894-B676-758526ED6F3B}" srcOrd="1" destOrd="0" parTransId="{8EA10BB6-3C8D-4B3E-9967-088E67807DA8}" sibTransId="{9C1481BA-3599-45D3-B72F-4DA4101EDEA1}"/>
    <dgm:cxn modelId="{7E581BB7-0BF2-4322-8B94-BEA1542C2791}" srcId="{260B5A38-8123-4124-88F3-4A846DA95AF7}" destId="{533F77D0-22B4-49F3-B6B2-69789781CAF2}" srcOrd="2" destOrd="0" parTransId="{D162873C-0FEC-4E2D-8AD9-1B334506C2D3}" sibTransId="{55A2B106-D4A7-4BBF-BC2E-942AE536EAFF}"/>
    <dgm:cxn modelId="{3877EAD4-A09E-4D8C-8582-D8E457237AC6}" type="presOf" srcId="{990B4DDF-5EAA-47DB-AC91-4651D3189B30}" destId="{D7889E08-37BB-42B2-B864-5106A7243C70}" srcOrd="0" destOrd="0" presId="urn:microsoft.com/office/officeart/2018/2/layout/IconVerticalSolidList"/>
    <dgm:cxn modelId="{B060F7DD-85B8-4E39-BF04-B0EF468813B3}" srcId="{260B5A38-8123-4124-88F3-4A846DA95AF7}" destId="{990B4DDF-5EAA-47DB-AC91-4651D3189B30}" srcOrd="3" destOrd="0" parTransId="{96057A60-38E5-4AD1-879E-396495795266}" sibTransId="{038B103D-FFF6-474D-9CF3-477815007974}"/>
    <dgm:cxn modelId="{CC4CF25C-C52B-4065-BCA5-CE99EBC0B4C1}" type="presParOf" srcId="{F1EFCD0D-A09E-467A-BDBA-55C8AFFCDB17}" destId="{EE8205B2-9B6E-4439-BB38-7F51AE30C467}" srcOrd="0" destOrd="0" presId="urn:microsoft.com/office/officeart/2018/2/layout/IconVerticalSolidList"/>
    <dgm:cxn modelId="{30B69D87-E8F7-4731-BEF2-BEC34A7479D0}" type="presParOf" srcId="{EE8205B2-9B6E-4439-BB38-7F51AE30C467}" destId="{9B2A9F62-B7D7-4011-A6DB-9296D39F1BF2}" srcOrd="0" destOrd="0" presId="urn:microsoft.com/office/officeart/2018/2/layout/IconVerticalSolidList"/>
    <dgm:cxn modelId="{EB35FF94-656E-4ED1-B802-262AD851585C}" type="presParOf" srcId="{EE8205B2-9B6E-4439-BB38-7F51AE30C467}" destId="{0FD06F89-05A7-435C-B297-A6D433B7F755}" srcOrd="1" destOrd="0" presId="urn:microsoft.com/office/officeart/2018/2/layout/IconVerticalSolidList"/>
    <dgm:cxn modelId="{447EA264-A7E0-4130-AB33-643A70CB757B}" type="presParOf" srcId="{EE8205B2-9B6E-4439-BB38-7F51AE30C467}" destId="{32417D5D-EE32-4F1C-9BA0-36A623851668}" srcOrd="2" destOrd="0" presId="urn:microsoft.com/office/officeart/2018/2/layout/IconVerticalSolidList"/>
    <dgm:cxn modelId="{EEFCBA67-68AB-4BE8-A599-FCCCB0A10D52}" type="presParOf" srcId="{EE8205B2-9B6E-4439-BB38-7F51AE30C467}" destId="{4DE42861-803C-42AE-A7E4-96B57F82E5CA}" srcOrd="3" destOrd="0" presId="urn:microsoft.com/office/officeart/2018/2/layout/IconVerticalSolidList"/>
    <dgm:cxn modelId="{0C7BBA5A-0A96-4E84-A1CD-C9FDC12CA901}" type="presParOf" srcId="{F1EFCD0D-A09E-467A-BDBA-55C8AFFCDB17}" destId="{3CB15904-8805-4EF4-A9DA-718F2C9A34F4}" srcOrd="1" destOrd="0" presId="urn:microsoft.com/office/officeart/2018/2/layout/IconVerticalSolidList"/>
    <dgm:cxn modelId="{EA105AEC-B7D9-4C50-B145-EAEF6BF00946}" type="presParOf" srcId="{F1EFCD0D-A09E-467A-BDBA-55C8AFFCDB17}" destId="{122E01E6-20A2-42AB-A723-53E8F9A49059}" srcOrd="2" destOrd="0" presId="urn:microsoft.com/office/officeart/2018/2/layout/IconVerticalSolidList"/>
    <dgm:cxn modelId="{C18CCA60-115E-4B49-87E6-274B47D897C3}" type="presParOf" srcId="{122E01E6-20A2-42AB-A723-53E8F9A49059}" destId="{A981495E-E4EE-4AAB-A793-EDC57A545F8E}" srcOrd="0" destOrd="0" presId="urn:microsoft.com/office/officeart/2018/2/layout/IconVerticalSolidList"/>
    <dgm:cxn modelId="{D90A2F2E-52CB-45A6-BBAE-03CD95062D9A}" type="presParOf" srcId="{122E01E6-20A2-42AB-A723-53E8F9A49059}" destId="{E6AD2D0D-F3DB-465F-9F0D-332531DBA341}" srcOrd="1" destOrd="0" presId="urn:microsoft.com/office/officeart/2018/2/layout/IconVerticalSolidList"/>
    <dgm:cxn modelId="{AF2A6B2D-1D6C-4162-93BA-DA15B8496662}" type="presParOf" srcId="{122E01E6-20A2-42AB-A723-53E8F9A49059}" destId="{0EB48390-D7EB-45B9-96E9-F9F8656E4081}" srcOrd="2" destOrd="0" presId="urn:microsoft.com/office/officeart/2018/2/layout/IconVerticalSolidList"/>
    <dgm:cxn modelId="{E461C0DB-1129-4ED2-9FAB-237C2B4A7DD3}" type="presParOf" srcId="{122E01E6-20A2-42AB-A723-53E8F9A49059}" destId="{2F7573AE-7DB0-4C45-AC70-1B3DCE7FA073}" srcOrd="3" destOrd="0" presId="urn:microsoft.com/office/officeart/2018/2/layout/IconVerticalSolidList"/>
    <dgm:cxn modelId="{6DA39F6A-CCD2-4982-B391-E9CF0B62A098}" type="presParOf" srcId="{F1EFCD0D-A09E-467A-BDBA-55C8AFFCDB17}" destId="{2A9AD9FF-746A-482B-A9FF-5A3760B6195C}" srcOrd="3" destOrd="0" presId="urn:microsoft.com/office/officeart/2018/2/layout/IconVerticalSolidList"/>
    <dgm:cxn modelId="{C1825899-67F8-4396-B1EE-4B249BA2EF18}" type="presParOf" srcId="{F1EFCD0D-A09E-467A-BDBA-55C8AFFCDB17}" destId="{02208B9F-7B3A-427A-B4B7-6D1BDA558309}" srcOrd="4" destOrd="0" presId="urn:microsoft.com/office/officeart/2018/2/layout/IconVerticalSolidList"/>
    <dgm:cxn modelId="{C761C045-971E-4D62-82F9-5703A56F9E6E}" type="presParOf" srcId="{02208B9F-7B3A-427A-B4B7-6D1BDA558309}" destId="{6BE5B462-F555-4F07-BEAC-03781BC815CA}" srcOrd="0" destOrd="0" presId="urn:microsoft.com/office/officeart/2018/2/layout/IconVerticalSolidList"/>
    <dgm:cxn modelId="{730C225C-6FF0-4C6B-8EFB-7C61E5319F19}" type="presParOf" srcId="{02208B9F-7B3A-427A-B4B7-6D1BDA558309}" destId="{A1C2C2DC-96DB-40CE-A453-9CAC7885EB6C}" srcOrd="1" destOrd="0" presId="urn:microsoft.com/office/officeart/2018/2/layout/IconVerticalSolidList"/>
    <dgm:cxn modelId="{FBE1C33C-2FE0-443D-89BC-2E7CEB100746}" type="presParOf" srcId="{02208B9F-7B3A-427A-B4B7-6D1BDA558309}" destId="{9921B9FF-BD67-4862-A844-72093A8AA23B}" srcOrd="2" destOrd="0" presId="urn:microsoft.com/office/officeart/2018/2/layout/IconVerticalSolidList"/>
    <dgm:cxn modelId="{77E31F35-A6D9-4304-9AB0-D506385C45DE}" type="presParOf" srcId="{02208B9F-7B3A-427A-B4B7-6D1BDA558309}" destId="{01CFE58C-6822-4987-B4FB-2D95F4961964}" srcOrd="3" destOrd="0" presId="urn:microsoft.com/office/officeart/2018/2/layout/IconVerticalSolidList"/>
    <dgm:cxn modelId="{71AA0E89-5160-43C8-AF1B-7B7F3FD01961}" type="presParOf" srcId="{F1EFCD0D-A09E-467A-BDBA-55C8AFFCDB17}" destId="{A35DD854-6095-4EDF-A712-62A54ED9A0D9}" srcOrd="5" destOrd="0" presId="urn:microsoft.com/office/officeart/2018/2/layout/IconVerticalSolidList"/>
    <dgm:cxn modelId="{2CC275F7-3D7C-4024-AF1C-73E99215D851}" type="presParOf" srcId="{F1EFCD0D-A09E-467A-BDBA-55C8AFFCDB17}" destId="{51725691-42B7-440A-8E89-6E77E8ACEB38}" srcOrd="6" destOrd="0" presId="urn:microsoft.com/office/officeart/2018/2/layout/IconVerticalSolidList"/>
    <dgm:cxn modelId="{0F70B297-EAAD-4C14-B318-2C51EC764B33}" type="presParOf" srcId="{51725691-42B7-440A-8E89-6E77E8ACEB38}" destId="{55E01174-6FB3-4A47-A817-17AACEFB4C95}" srcOrd="0" destOrd="0" presId="urn:microsoft.com/office/officeart/2018/2/layout/IconVerticalSolidList"/>
    <dgm:cxn modelId="{E6C9281D-B931-4814-AC01-5187B9636312}" type="presParOf" srcId="{51725691-42B7-440A-8E89-6E77E8ACEB38}" destId="{1ED297E7-D797-451A-8C6F-B862A6E49357}" srcOrd="1" destOrd="0" presId="urn:microsoft.com/office/officeart/2018/2/layout/IconVerticalSolidList"/>
    <dgm:cxn modelId="{D73B7126-BA50-416E-B1C1-AC87B91DF358}" type="presParOf" srcId="{51725691-42B7-440A-8E89-6E77E8ACEB38}" destId="{6032C027-2EEB-4B8D-8E76-3449537BC209}" srcOrd="2" destOrd="0" presId="urn:microsoft.com/office/officeart/2018/2/layout/IconVerticalSolidList"/>
    <dgm:cxn modelId="{2CD7BFDB-1D43-4D16-8597-323B75813C24}" type="presParOf" srcId="{51725691-42B7-440A-8E89-6E77E8ACEB38}" destId="{D7889E08-37BB-42B2-B864-5106A7243C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9F62-B7D7-4011-A6DB-9296D39F1BF2}">
      <dsp:nvSpPr>
        <dsp:cNvPr id="0" name=""/>
        <dsp:cNvSpPr/>
      </dsp:nvSpPr>
      <dsp:spPr>
        <a:xfrm>
          <a:off x="0" y="5361"/>
          <a:ext cx="5566706" cy="11638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06F89-05A7-435C-B297-A6D433B7F755}">
      <dsp:nvSpPr>
        <dsp:cNvPr id="0" name=""/>
        <dsp:cNvSpPr/>
      </dsp:nvSpPr>
      <dsp:spPr>
        <a:xfrm>
          <a:off x="352069" y="267231"/>
          <a:ext cx="640752" cy="6401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42861-803C-42AE-A7E4-96B57F82E5CA}">
      <dsp:nvSpPr>
        <dsp:cNvPr id="0" name=""/>
        <dsp:cNvSpPr/>
      </dsp:nvSpPr>
      <dsp:spPr>
        <a:xfrm>
          <a:off x="1344892" y="5361"/>
          <a:ext cx="3898179" cy="116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96" tIns="123296" rIns="123296" bIns="12329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i="0" kern="1200" dirty="0"/>
            <a:t>Veel drinken, (water of thee), werkt pijnverzachtend</a:t>
          </a:r>
          <a:endParaRPr lang="en-US" sz="2800" kern="1200" dirty="0"/>
        </a:p>
      </dsp:txBody>
      <dsp:txXfrm>
        <a:off x="1344892" y="5361"/>
        <a:ext cx="3898179" cy="1165005"/>
      </dsp:txXfrm>
    </dsp:sp>
    <dsp:sp modelId="{A981495E-E4EE-4AAB-A793-EDC57A545F8E}">
      <dsp:nvSpPr>
        <dsp:cNvPr id="0" name=""/>
        <dsp:cNvSpPr/>
      </dsp:nvSpPr>
      <dsp:spPr>
        <a:xfrm>
          <a:off x="0" y="1380228"/>
          <a:ext cx="5566706" cy="1163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D2D0D-F3DB-465F-9F0D-332531DBA341}">
      <dsp:nvSpPr>
        <dsp:cNvPr id="0" name=""/>
        <dsp:cNvSpPr/>
      </dsp:nvSpPr>
      <dsp:spPr>
        <a:xfrm>
          <a:off x="352069" y="1706355"/>
          <a:ext cx="640752" cy="6401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573AE-7DB0-4C45-AC70-1B3DCE7FA073}">
      <dsp:nvSpPr>
        <dsp:cNvPr id="0" name=""/>
        <dsp:cNvSpPr/>
      </dsp:nvSpPr>
      <dsp:spPr>
        <a:xfrm>
          <a:off x="1344892" y="1444485"/>
          <a:ext cx="3898179" cy="116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96" tIns="123296" rIns="123296" bIns="12329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i="0" kern="1200" dirty="0"/>
            <a:t>Zorg voor voldoende rust</a:t>
          </a:r>
          <a:endParaRPr lang="en-US" sz="2800" kern="1200" dirty="0"/>
        </a:p>
      </dsp:txBody>
      <dsp:txXfrm>
        <a:off x="1344892" y="1444485"/>
        <a:ext cx="3898179" cy="1165005"/>
      </dsp:txXfrm>
    </dsp:sp>
    <dsp:sp modelId="{6BE5B462-F555-4F07-BEAC-03781BC815CA}">
      <dsp:nvSpPr>
        <dsp:cNvPr id="0" name=""/>
        <dsp:cNvSpPr/>
      </dsp:nvSpPr>
      <dsp:spPr>
        <a:xfrm>
          <a:off x="0" y="2883609"/>
          <a:ext cx="5566706" cy="11638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2C2DC-96DB-40CE-A453-9CAC7885EB6C}">
      <dsp:nvSpPr>
        <dsp:cNvPr id="0" name=""/>
        <dsp:cNvSpPr/>
      </dsp:nvSpPr>
      <dsp:spPr>
        <a:xfrm>
          <a:off x="352069" y="3145479"/>
          <a:ext cx="640752" cy="6401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FE58C-6822-4987-B4FB-2D95F4961964}">
      <dsp:nvSpPr>
        <dsp:cNvPr id="0" name=""/>
        <dsp:cNvSpPr/>
      </dsp:nvSpPr>
      <dsp:spPr>
        <a:xfrm>
          <a:off x="1344892" y="2883609"/>
          <a:ext cx="3898179" cy="116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96" tIns="123296" rIns="123296" bIns="12329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i="0" kern="1200" dirty="0"/>
            <a:t>Praat zo weinig mogelijk/niet fluisteren</a:t>
          </a:r>
          <a:endParaRPr lang="en-US" sz="2800" kern="1200" dirty="0"/>
        </a:p>
      </dsp:txBody>
      <dsp:txXfrm>
        <a:off x="1344892" y="2883609"/>
        <a:ext cx="3898179" cy="1165005"/>
      </dsp:txXfrm>
    </dsp:sp>
    <dsp:sp modelId="{55E01174-6FB3-4A47-A817-17AACEFB4C95}">
      <dsp:nvSpPr>
        <dsp:cNvPr id="0" name=""/>
        <dsp:cNvSpPr/>
      </dsp:nvSpPr>
      <dsp:spPr>
        <a:xfrm>
          <a:off x="0" y="4322733"/>
          <a:ext cx="5566706" cy="1163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297E7-D797-451A-8C6F-B862A6E49357}">
      <dsp:nvSpPr>
        <dsp:cNvPr id="0" name=""/>
        <dsp:cNvSpPr/>
      </dsp:nvSpPr>
      <dsp:spPr>
        <a:xfrm>
          <a:off x="352414" y="4584603"/>
          <a:ext cx="640752" cy="6401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89E08-37BB-42B2-B864-5106A7243C70}">
      <dsp:nvSpPr>
        <dsp:cNvPr id="0" name=""/>
        <dsp:cNvSpPr/>
      </dsp:nvSpPr>
      <dsp:spPr>
        <a:xfrm>
          <a:off x="1345580" y="4322733"/>
          <a:ext cx="3898179" cy="116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96" tIns="123296" rIns="123296" bIns="12329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0" i="0" kern="1200" dirty="0"/>
            <a:t>Hoesten/niezen in de elle boog/papieren zakdoek gebruiken, was de handen vaker</a:t>
          </a:r>
        </a:p>
      </dsp:txBody>
      <dsp:txXfrm>
        <a:off x="1345580" y="4322733"/>
        <a:ext cx="3898179" cy="116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8C243-FA9B-46B8-AFB1-65CEAFD1CB21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904D2-9CEE-4642-A7EE-51EEF7D1CE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3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9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5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1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2" r:id="rId6"/>
    <p:sldLayoutId id="2147483928" r:id="rId7"/>
    <p:sldLayoutId id="2147483929" r:id="rId8"/>
    <p:sldLayoutId id="2147483930" r:id="rId9"/>
    <p:sldLayoutId id="2147483931" r:id="rId10"/>
    <p:sldLayoutId id="21474839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traight Connector 10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0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0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0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0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1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1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9" name="Rectangle 114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131B49-F15D-43D7-BCA3-606E1446E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9637" y="548902"/>
            <a:ext cx="5551668" cy="1671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i="0" dirty="0" err="1"/>
              <a:t>Keelpijn</a:t>
            </a:r>
            <a:endParaRPr lang="en-US" sz="4400" b="1" i="0" dirty="0"/>
          </a:p>
        </p:txBody>
      </p:sp>
      <p:cxnSp>
        <p:nvCxnSpPr>
          <p:cNvPr id="171" name="Straight Connector 118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8FD56C-A93D-44A2-BA07-2C043A390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3" r="21368"/>
          <a:stretch/>
        </p:blipFill>
        <p:spPr>
          <a:xfrm>
            <a:off x="533400" y="997153"/>
            <a:ext cx="4967288" cy="486369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EA4A9AE-D339-4FFF-A681-C1DB366C870A}"/>
              </a:ext>
            </a:extLst>
          </p:cNvPr>
          <p:cNvSpPr txBox="1"/>
          <p:nvPr/>
        </p:nvSpPr>
        <p:spPr>
          <a:xfrm>
            <a:off x="5500689" y="2226516"/>
            <a:ext cx="6944450" cy="4098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L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icht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pijnlijk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gevoel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tot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een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heftige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scherpe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pijn</a:t>
            </a:r>
            <a:endParaRPr lang="en-US" sz="3200" dirty="0">
              <a:solidFill>
                <a:schemeClr val="tx2"/>
              </a:solidFill>
            </a:endParaRPr>
          </a:p>
          <a:p>
            <a:pPr marL="5143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</a:rPr>
              <a:t>S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likken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praten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kunnen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pijnlijk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zijn</a:t>
            </a:r>
            <a:endParaRPr lang="en-US" sz="3200" dirty="0">
              <a:solidFill>
                <a:schemeClr val="tx2"/>
              </a:solidFill>
            </a:endParaRPr>
          </a:p>
          <a:p>
            <a:pPr marL="5143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K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an het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gevolg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zijn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van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een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keelontsteking</a:t>
            </a:r>
            <a:endParaRPr lang="en-US" sz="3200" dirty="0">
              <a:solidFill>
                <a:schemeClr val="tx2"/>
              </a:solidFill>
            </a:endParaRPr>
          </a:p>
          <a:p>
            <a:pPr marL="514350"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2"/>
                </a:solidFill>
              </a:rPr>
              <a:t>G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aat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meestal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binnen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tien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dagen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chemeClr val="tx2"/>
                </a:solidFill>
                <a:effectLst/>
              </a:rPr>
              <a:t>vanzelf</a:t>
            </a:r>
            <a:r>
              <a:rPr lang="en-US" sz="3200" b="0" i="0" dirty="0">
                <a:solidFill>
                  <a:schemeClr val="tx2"/>
                </a:solidFill>
                <a:effectLst/>
              </a:rPr>
              <a:t> over</a:t>
            </a:r>
          </a:p>
          <a:p>
            <a:pPr indent="-22860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AD32F3-D782-441F-9621-B23D917C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nl-NL" b="1" i="0" u="sng" dirty="0"/>
              <a:t>Oorzaken</a:t>
            </a:r>
            <a:r>
              <a:rPr lang="nl-NL" b="1" i="0" dirty="0"/>
              <a:t> keelpijn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26A24-D9DB-42EA-B14E-27D01D8F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7270528" cy="3884410"/>
          </a:xfrm>
        </p:spPr>
        <p:txBody>
          <a:bodyPr anchor="ctr">
            <a:normAutofit fontScale="92500"/>
          </a:bodyPr>
          <a:lstStyle/>
          <a:p>
            <a:r>
              <a:rPr lang="nl-NL" sz="3200" dirty="0"/>
              <a:t>Keelpijn kan het gevolg zijn van een ontsteking van de keel. De oorzaak van keelontsteking is meestal een </a:t>
            </a:r>
            <a:r>
              <a:rPr lang="nl-NL" sz="3200" b="1" dirty="0"/>
              <a:t>verkoudheidsvirus </a:t>
            </a:r>
          </a:p>
          <a:p>
            <a:r>
              <a:rPr lang="nl-NL" sz="3200" dirty="0"/>
              <a:t>Roken</a:t>
            </a:r>
          </a:p>
          <a:p>
            <a:r>
              <a:rPr lang="nl-NL" sz="3200" dirty="0"/>
              <a:t>Verontreinigde, stoffige lucht</a:t>
            </a:r>
          </a:p>
          <a:p>
            <a:r>
              <a:rPr lang="nl-NL" sz="3200" dirty="0"/>
              <a:t>Droge lucht</a:t>
            </a:r>
          </a:p>
          <a:p>
            <a:r>
              <a:rPr lang="nl-NL" sz="3200" dirty="0"/>
              <a:t>Verkeerd en geforceerd stemgebruik</a:t>
            </a:r>
          </a:p>
        </p:txBody>
      </p:sp>
      <p:pic>
        <p:nvPicPr>
          <p:cNvPr id="3074" name="Picture 2" descr="Check je Keelpijn symptomen - Earlydoc klachtencheck">
            <a:extLst>
              <a:ext uri="{FF2B5EF4-FFF2-40B4-BE49-F238E27FC236}">
                <a16:creationId xmlns:a16="http://schemas.microsoft.com/office/drawing/2014/main" id="{8B08A383-588F-41AB-A759-39C062CC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r="19629"/>
          <a:stretch/>
        </p:blipFill>
        <p:spPr bwMode="auto">
          <a:xfrm>
            <a:off x="7673009" y="2009553"/>
            <a:ext cx="4518991" cy="48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2EB7B5-A2ED-4DC1-93D5-577767EB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908925"/>
            <a:ext cx="4545495" cy="4938854"/>
          </a:xfrm>
        </p:spPr>
        <p:txBody>
          <a:bodyPr>
            <a:normAutofit/>
          </a:bodyPr>
          <a:lstStyle/>
          <a:p>
            <a:r>
              <a:rPr lang="nl-NL" sz="3600" b="1" i="0" u="sng" dirty="0">
                <a:effectLst/>
              </a:rPr>
              <a:t>Adviezen</a:t>
            </a:r>
            <a:r>
              <a:rPr lang="nl-NL" sz="3600" b="1" i="0" dirty="0">
                <a:effectLst/>
              </a:rPr>
              <a:t> </a:t>
            </a:r>
            <a:r>
              <a:rPr lang="nl-NL" sz="3600" i="0" dirty="0">
                <a:effectLst/>
              </a:rPr>
              <a:t>bij keelpijn en keelontsteking</a:t>
            </a:r>
            <a:br>
              <a:rPr lang="nl-NL" sz="2800" b="0" i="0" dirty="0">
                <a:effectLst/>
                <a:latin typeface="ScalaSansLight"/>
              </a:rPr>
            </a:br>
            <a:endParaRPr lang="nl-NL" sz="28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CE8AF9-FB73-4BD9-BA50-43BF340C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532336" y="0"/>
            <a:ext cx="2086972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19615" y="0"/>
            <a:ext cx="583558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ijdelijke aanduiding voor inhoud 2">
            <a:extLst>
              <a:ext uri="{FF2B5EF4-FFF2-40B4-BE49-F238E27FC236}">
                <a16:creationId xmlns:a16="http://schemas.microsoft.com/office/drawing/2014/main" id="{5244FFA2-967D-49D7-98BE-732DC7E5D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440042"/>
              </p:ext>
            </p:extLst>
          </p:nvPr>
        </p:nvGraphicFramePr>
        <p:xfrm>
          <a:off x="5869682" y="799416"/>
          <a:ext cx="5566706" cy="549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81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EADFF-2F17-448E-924E-B4D70B93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94" y="551206"/>
            <a:ext cx="10188410" cy="536753"/>
          </a:xfrm>
        </p:spPr>
        <p:txBody>
          <a:bodyPr>
            <a:noAutofit/>
          </a:bodyPr>
          <a:lstStyle/>
          <a:p>
            <a:r>
              <a:rPr lang="nl-NL" b="1" i="0" u="sng" dirty="0"/>
              <a:t>Zelfzorgproducten keelpijn</a:t>
            </a:r>
            <a:r>
              <a:rPr lang="nl-NL" i="0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052213-7ABE-4993-B425-031F06625F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99" y="1495879"/>
            <a:ext cx="2549601" cy="1836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AF9D55-95C6-4AAD-8BC7-5637A86C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7" y="3882488"/>
            <a:ext cx="4355080" cy="1742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70B7BFF-034F-4BB1-BDFD-0604A9263B7C}"/>
              </a:ext>
            </a:extLst>
          </p:cNvPr>
          <p:cNvSpPr txBox="1"/>
          <p:nvPr/>
        </p:nvSpPr>
        <p:spPr>
          <a:xfrm>
            <a:off x="6902419" y="5759517"/>
            <a:ext cx="5009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i="1" dirty="0">
                <a:solidFill>
                  <a:schemeClr val="accent3"/>
                </a:solidFill>
              </a:rPr>
              <a:t>B</a:t>
            </a:r>
            <a:r>
              <a:rPr lang="nl-NL" sz="2400" b="0" i="1" dirty="0">
                <a:solidFill>
                  <a:schemeClr val="accent3"/>
                </a:solidFill>
                <a:effectLst/>
              </a:rPr>
              <a:t>ij beginnende keelpijn. Stilt de pijn en remt de bacteriën</a:t>
            </a:r>
            <a:endParaRPr lang="nl-NL" sz="2400" i="1" dirty="0">
              <a:solidFill>
                <a:schemeClr val="accent3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6630ED-AB53-436F-8BE9-35CEDE3AFCD3}"/>
              </a:ext>
            </a:extLst>
          </p:cNvPr>
          <p:cNvSpPr txBox="1"/>
          <p:nvPr/>
        </p:nvSpPr>
        <p:spPr>
          <a:xfrm>
            <a:off x="7514109" y="1775183"/>
            <a:ext cx="2835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0" i="1" dirty="0">
                <a:solidFill>
                  <a:schemeClr val="accent3"/>
                </a:solidFill>
                <a:effectLst/>
              </a:rPr>
              <a:t>Bij beginnende keelpijn. Werkt verzachtend en bacteriedodend</a:t>
            </a:r>
            <a:endParaRPr lang="nl-NL" sz="2400" i="1" dirty="0">
              <a:solidFill>
                <a:schemeClr val="accent3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31EF49-C51A-4083-9B6F-C202BB37F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88" y="2033061"/>
            <a:ext cx="1161421" cy="2791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5259B40-9526-4DE6-A972-4451B60C267C}"/>
              </a:ext>
            </a:extLst>
          </p:cNvPr>
          <p:cNvSpPr txBox="1"/>
          <p:nvPr/>
        </p:nvSpPr>
        <p:spPr>
          <a:xfrm>
            <a:off x="2019529" y="2748631"/>
            <a:ext cx="2472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chemeClr val="accent3"/>
                </a:solidFill>
              </a:rPr>
              <a:t>Werkt verzachtend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AB40B32-D4F8-49E9-9BF6-26654FDF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54" y="3745178"/>
            <a:ext cx="1806434" cy="2415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3DDD5F1-99C1-457A-9368-BDCE02DB77C8}"/>
              </a:ext>
            </a:extLst>
          </p:cNvPr>
          <p:cNvSpPr txBox="1"/>
          <p:nvPr/>
        </p:nvSpPr>
        <p:spPr>
          <a:xfrm>
            <a:off x="4540483" y="4134517"/>
            <a:ext cx="2640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solidFill>
                  <a:schemeClr val="accent3"/>
                </a:solidFill>
              </a:rPr>
              <a:t>Dempt de hoestprikkel, verlicht keelpijn, heesheid en pijn bij slikken</a:t>
            </a:r>
          </a:p>
        </p:txBody>
      </p:sp>
    </p:spTree>
    <p:extLst>
      <p:ext uri="{BB962C8B-B14F-4D97-AF65-F5344CB8AC3E}">
        <p14:creationId xmlns:p14="http://schemas.microsoft.com/office/powerpoint/2010/main" val="50188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</Words>
  <Application>Microsoft Office PowerPoint</Application>
  <PresentationFormat>Breedbeeld</PresentationFormat>
  <Paragraphs>21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ScalaSansLight</vt:lpstr>
      <vt:lpstr>Univers Condensed Light</vt:lpstr>
      <vt:lpstr>Walbaum Display Light</vt:lpstr>
      <vt:lpstr>AngleLinesVTI</vt:lpstr>
      <vt:lpstr>Keelpijn</vt:lpstr>
      <vt:lpstr>Oorzaken keelpijn</vt:lpstr>
      <vt:lpstr>Adviezen bij keelpijn en keelontsteking </vt:lpstr>
      <vt:lpstr>Zelfzorgproducten keelpijn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Keelpijn</dc:title>
  <dc:creator>Info - Alphega Apotheek Brummen</dc:creator>
  <cp:lastModifiedBy>Info - Alphega Apotheek Brummen</cp:lastModifiedBy>
  <cp:revision>1</cp:revision>
  <dcterms:created xsi:type="dcterms:W3CDTF">2021-01-08T10:36:42Z</dcterms:created>
  <dcterms:modified xsi:type="dcterms:W3CDTF">2021-01-08T10:38:26Z</dcterms:modified>
</cp:coreProperties>
</file>