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3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69" autoAdjust="0"/>
    <p:restoredTop sz="94660"/>
  </p:normalViewPr>
  <p:slideViewPr>
    <p:cSldViewPr snapToGrid="0">
      <p:cViewPr varScale="1">
        <p:scale>
          <a:sx n="80" d="100"/>
          <a:sy n="80" d="100"/>
        </p:scale>
        <p:origin x="126" y="6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395C89-2E28-4777-95B0-BA7EECAE3B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9928" y="987552"/>
            <a:ext cx="8385048" cy="3081528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052321-4D71-4DA8-BD2C-DC22FC1525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05506" y="4480561"/>
            <a:ext cx="5993892" cy="1166495"/>
          </a:xfrm>
        </p:spPr>
        <p:txBody>
          <a:bodyPr>
            <a:normAutofit/>
          </a:bodyPr>
          <a:lstStyle>
            <a:lvl1pPr marL="0" indent="0" algn="ctr">
              <a:buNone/>
              <a:defRPr sz="1400" cap="all" spc="6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D37183-71EA-4A92-8609-41ECB53F44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09F2E6-1ECC-4081-8EBF-C80C6C94A1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C3FA67-CD72-4503-BA25-FEC880107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983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683CBE-1EA9-4E8B-A281-C50B792E5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2EB1A0-A59D-4CB9-BABB-C6BF1D2E99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E6265B-940D-433C-AD76-2D6A42449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CAB98E-314F-45C4-9A64-AD3FAE051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E49F32-B214-4A0C-8669-7FE4BA445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897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8DE4A6D-DAA1-4551-A093-3C36C1C8CF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25FDA9-71CD-4B86-B291-BEBA43D8ED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D9F5B1-B635-4479-A426-B1D4066502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833098-8769-47C3-80B2-C2942F984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EA9297-65D4-45BE-BE6C-5531FC6A5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573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9BA523-EF01-4656-9D54-347E984FD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D52871-79D5-420E-8207-BEF7BE44A9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6D32D3-8223-4851-BB8E-CB489B975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94444B-9FC3-414D-8EA0-15AB806D5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BC448B-FCF6-40C5-8BB6-15B70E8897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1659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F79BA-620F-4443-807B-BE44F36F98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1709738"/>
            <a:ext cx="9430811" cy="2852737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C9A625-6442-4047-B545-433C445121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9848" y="4589463"/>
            <a:ext cx="9430811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8EAA30-3B1A-4BEA-9835-33D207245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256440-3149-446F-8105-485333B18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0FEDB1-D604-4E10-B334-5DB303498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347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6E563-D552-439E-8DF5-45062D875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136873-2DD5-456E-A3A9-FE408419E3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69848" y="1825625"/>
            <a:ext cx="4684057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C6B04C-FB9E-4A9E-8892-4B5B702898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19802" y="1825625"/>
            <a:ext cx="4684058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E2F0B4-0E86-473E-BC42-78D856A00C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2B9537-F43C-4042-B165-A00358F9E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F9F52F-61F2-4FEE-8989-2FB400190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513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832E5C-0B2D-4DB5-95F6-3C2C825DFE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989993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8F1C53-3F27-42E6-BE80-1DF5798574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4872132" cy="823912"/>
          </a:xfrm>
        </p:spPr>
        <p:txBody>
          <a:bodyPr anchor="b">
            <a:noAutofit/>
          </a:bodyPr>
          <a:lstStyle>
            <a:lvl1pPr marL="0" indent="0">
              <a:buNone/>
              <a:defRPr sz="16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8CC6CB-F028-4322-B54F-571203106F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7" y="2510632"/>
            <a:ext cx="4872133" cy="3684588"/>
          </a:xfrm>
        </p:spPr>
        <p:txBody>
          <a:bodyPr/>
          <a:lstStyle>
            <a:lvl2pPr>
              <a:defRPr b="1"/>
            </a:lvl2pPr>
            <a:lvl3pPr>
              <a:defRPr b="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2AD2CD7-554E-4EAA-BAF6-86ABB7E81D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889809" y="1681163"/>
            <a:ext cx="4849909" cy="823912"/>
          </a:xfrm>
        </p:spPr>
        <p:txBody>
          <a:bodyPr anchor="b">
            <a:noAutofit/>
          </a:bodyPr>
          <a:lstStyle>
            <a:lvl1pPr marL="0" indent="0">
              <a:buNone/>
              <a:defRPr sz="16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82A2D6-379C-4D26-90AC-9F2F46DCE7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889810" y="2505075"/>
            <a:ext cx="4872134" cy="3684588"/>
          </a:xfrm>
        </p:spPr>
        <p:txBody>
          <a:bodyPr/>
          <a:lstStyle>
            <a:lvl2pPr>
              <a:defRPr b="1"/>
            </a:lvl2pPr>
            <a:lvl3pPr>
              <a:defRPr b="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EA0E4F3-8A65-4788-AE96-1FB2060F4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7522DA4-5EE1-440C-ADDE-D7B4F77B4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6BC291E-B8EF-4ED7-A04A-23426C220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994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1CB818-E8D0-497B-9A7E-4F281D0DBC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E82B9D-CD58-4C05-8A78-CB6E0E9D49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DE60CD-D6F3-40A7-BB8B-FEC8E3156A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02B832-C4FE-4F88-85EA-DDC16A82B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101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C75B2FC-801A-44A4-96BF-26A9E8B2A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8127F04-7E7E-485C-8B30-6B89E5A69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933C81-AA74-4BCE-AA9E-56E5791D0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479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DFD3CB-0541-46AD-B35E-0E0A1375E8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F8EFDE-1D7D-46B8-AB55-A3C02EDD18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457201"/>
            <a:ext cx="5652153" cy="5403850"/>
          </a:xfrm>
        </p:spPr>
        <p:txBody>
          <a:bodyPr/>
          <a:lstStyle>
            <a:lvl1pPr>
              <a:defRPr sz="3200"/>
            </a:lvl1pPr>
            <a:lvl2pPr>
              <a:defRPr sz="2800" b="1"/>
            </a:lvl2pPr>
            <a:lvl3pPr>
              <a:defRPr sz="2400" b="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11D2F5-DB36-4943-8A14-96AFC48830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6C07D4-6597-444C-9EFD-62021AE76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2D0D2C-70E8-4A24-9727-BEAF10B17D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D9E0F6-7216-48A1-8BCA-770C6DE38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341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CBEBD-5F1A-4111-A7F2-1CE82C9A69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00517FB-4008-4F68-B193-482971BA72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606C5F-0885-458F-9B21-47E60171BF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886F2E-B752-4D78-8DC4-C96A1A00E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C37751-8BB8-4224-870A-A2953E760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42CE94-BD7E-44B3-9B5E-67D4BD317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367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71AFD227-869A-489C-A9B5-3F0498DF3C0C}"/>
              </a:ext>
            </a:extLst>
          </p:cNvPr>
          <p:cNvGrpSpPr/>
          <p:nvPr/>
        </p:nvGrpSpPr>
        <p:grpSpPr>
          <a:xfrm>
            <a:off x="11096450" y="13394"/>
            <a:ext cx="494218" cy="6814823"/>
            <a:chOff x="11096450" y="13394"/>
            <a:chExt cx="494218" cy="6814823"/>
          </a:xfrm>
          <a:solidFill>
            <a:schemeClr val="bg2">
              <a:lumMod val="90000"/>
            </a:schemeClr>
          </a:solidFill>
        </p:grpSpPr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62704B34-199B-4964-9C78-3AB9735915AA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08009" y="6718576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9" name="Freeform 10">
              <a:extLst>
                <a:ext uri="{FF2B5EF4-FFF2-40B4-BE49-F238E27FC236}">
                  <a16:creationId xmlns:a16="http://schemas.microsoft.com/office/drawing/2014/main" id="{8B1E8DB8-017D-454E-849F-EE5742849FD4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75034" y="77813"/>
              <a:ext cx="138242" cy="88130"/>
            </a:xfrm>
            <a:custGeom>
              <a:avLst/>
              <a:gdLst>
                <a:gd name="T0" fmla="*/ 22 w 42"/>
                <a:gd name="T1" fmla="*/ 0 h 29"/>
                <a:gd name="T2" fmla="*/ 14 w 42"/>
                <a:gd name="T3" fmla="*/ 25 h 29"/>
                <a:gd name="T4" fmla="*/ 22 w 42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9">
                  <a:moveTo>
                    <a:pt x="22" y="0"/>
                  </a:moveTo>
                  <a:cubicBezTo>
                    <a:pt x="42" y="7"/>
                    <a:pt x="28" y="29"/>
                    <a:pt x="14" y="25"/>
                  </a:cubicBezTo>
                  <a:cubicBezTo>
                    <a:pt x="0" y="18"/>
                    <a:pt x="8" y="1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0" name="Freeform 15">
              <a:extLst>
                <a:ext uri="{FF2B5EF4-FFF2-40B4-BE49-F238E27FC236}">
                  <a16:creationId xmlns:a16="http://schemas.microsoft.com/office/drawing/2014/main" id="{16D80E5D-5099-41C4-A80A-1B1538C382FC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78964" y="592010"/>
              <a:ext cx="121406" cy="72626"/>
            </a:xfrm>
            <a:custGeom>
              <a:avLst/>
              <a:gdLst>
                <a:gd name="T0" fmla="*/ 16 w 37"/>
                <a:gd name="T1" fmla="*/ 0 h 24"/>
                <a:gd name="T2" fmla="*/ 11 w 37"/>
                <a:gd name="T3" fmla="*/ 24 h 24"/>
                <a:gd name="T4" fmla="*/ 16 w 37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4">
                  <a:moveTo>
                    <a:pt x="16" y="0"/>
                  </a:moveTo>
                  <a:cubicBezTo>
                    <a:pt x="37" y="6"/>
                    <a:pt x="30" y="20"/>
                    <a:pt x="11" y="24"/>
                  </a:cubicBezTo>
                  <a:cubicBezTo>
                    <a:pt x="0" y="17"/>
                    <a:pt x="5" y="3"/>
                    <a:pt x="1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1" name="Freeform 18">
              <a:extLst>
                <a:ext uri="{FF2B5EF4-FFF2-40B4-BE49-F238E27FC236}">
                  <a16:creationId xmlns:a16="http://schemas.microsoft.com/office/drawing/2014/main" id="{947751E1-E2F4-467E-B547-3BD4BAB7F560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82378" y="335267"/>
              <a:ext cx="138242" cy="78339"/>
            </a:xfrm>
            <a:custGeom>
              <a:avLst/>
              <a:gdLst>
                <a:gd name="T0" fmla="*/ 6 w 42"/>
                <a:gd name="T1" fmla="*/ 6 h 26"/>
                <a:gd name="T2" fmla="*/ 21 w 42"/>
                <a:gd name="T3" fmla="*/ 26 h 26"/>
                <a:gd name="T4" fmla="*/ 6 w 42"/>
                <a:gd name="T5" fmla="*/ 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6">
                  <a:moveTo>
                    <a:pt x="6" y="6"/>
                  </a:moveTo>
                  <a:cubicBezTo>
                    <a:pt x="25" y="0"/>
                    <a:pt x="42" y="17"/>
                    <a:pt x="21" y="26"/>
                  </a:cubicBezTo>
                  <a:cubicBezTo>
                    <a:pt x="9" y="26"/>
                    <a:pt x="0" y="16"/>
                    <a:pt x="6" y="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2" name="Freeform 19">
              <a:extLst>
                <a:ext uri="{FF2B5EF4-FFF2-40B4-BE49-F238E27FC236}">
                  <a16:creationId xmlns:a16="http://schemas.microsoft.com/office/drawing/2014/main" id="{55D8869B-B701-4268-9856-876345C8AE3F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07714" y="2021691"/>
              <a:ext cx="124951" cy="69362"/>
            </a:xfrm>
            <a:custGeom>
              <a:avLst/>
              <a:gdLst>
                <a:gd name="T0" fmla="*/ 16 w 38"/>
                <a:gd name="T1" fmla="*/ 0 h 23"/>
                <a:gd name="T2" fmla="*/ 10 w 38"/>
                <a:gd name="T3" fmla="*/ 23 h 23"/>
                <a:gd name="T4" fmla="*/ 16 w 38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3">
                  <a:moveTo>
                    <a:pt x="16" y="0"/>
                  </a:moveTo>
                  <a:cubicBezTo>
                    <a:pt x="38" y="8"/>
                    <a:pt x="31" y="18"/>
                    <a:pt x="10" y="23"/>
                  </a:cubicBezTo>
                  <a:cubicBezTo>
                    <a:pt x="0" y="16"/>
                    <a:pt x="4" y="3"/>
                    <a:pt x="1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3" name="Freeform 20">
              <a:extLst>
                <a:ext uri="{FF2B5EF4-FFF2-40B4-BE49-F238E27FC236}">
                  <a16:creationId xmlns:a16="http://schemas.microsoft.com/office/drawing/2014/main" id="{A25CA59C-849F-4CE4-A9B0-293F98DE2C7C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14629" y="2272420"/>
              <a:ext cx="128495" cy="78339"/>
            </a:xfrm>
            <a:custGeom>
              <a:avLst/>
              <a:gdLst>
                <a:gd name="T0" fmla="*/ 24 w 39"/>
                <a:gd name="T1" fmla="*/ 0 h 26"/>
                <a:gd name="T2" fmla="*/ 20 w 39"/>
                <a:gd name="T3" fmla="*/ 26 h 26"/>
                <a:gd name="T4" fmla="*/ 24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4" y="0"/>
                  </a:moveTo>
                  <a:cubicBezTo>
                    <a:pt x="39" y="3"/>
                    <a:pt x="36" y="26"/>
                    <a:pt x="20" y="26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4" name="Freeform 22">
              <a:extLst>
                <a:ext uri="{FF2B5EF4-FFF2-40B4-BE49-F238E27FC236}">
                  <a16:creationId xmlns:a16="http://schemas.microsoft.com/office/drawing/2014/main" id="{FE000DB1-AAA1-4BFF-8F14-53624C2F9E0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26398" y="1049544"/>
              <a:ext cx="150648" cy="99554"/>
            </a:xfrm>
            <a:custGeom>
              <a:avLst/>
              <a:gdLst>
                <a:gd name="T0" fmla="*/ 26 w 46"/>
                <a:gd name="T1" fmla="*/ 0 h 33"/>
                <a:gd name="T2" fmla="*/ 38 w 46"/>
                <a:gd name="T3" fmla="*/ 22 h 33"/>
                <a:gd name="T4" fmla="*/ 26 w 46"/>
                <a:gd name="T5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6" h="33">
                  <a:moveTo>
                    <a:pt x="26" y="0"/>
                  </a:moveTo>
                  <a:cubicBezTo>
                    <a:pt x="29" y="0"/>
                    <a:pt x="46" y="16"/>
                    <a:pt x="38" y="22"/>
                  </a:cubicBezTo>
                  <a:cubicBezTo>
                    <a:pt x="16" y="33"/>
                    <a:pt x="0" y="5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5" name="Freeform 23">
              <a:extLst>
                <a:ext uri="{FF2B5EF4-FFF2-40B4-BE49-F238E27FC236}">
                  <a16:creationId xmlns:a16="http://schemas.microsoft.com/office/drawing/2014/main" id="{5EEFBC14-7E5B-47B2-B5E3-E90991F89191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40085" y="836978"/>
              <a:ext cx="134697" cy="81603"/>
            </a:xfrm>
            <a:custGeom>
              <a:avLst/>
              <a:gdLst>
                <a:gd name="T0" fmla="*/ 19 w 41"/>
                <a:gd name="T1" fmla="*/ 0 h 27"/>
                <a:gd name="T2" fmla="*/ 8 w 41"/>
                <a:gd name="T3" fmla="*/ 20 h 27"/>
                <a:gd name="T4" fmla="*/ 19 w 41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7">
                  <a:moveTo>
                    <a:pt x="19" y="0"/>
                  </a:moveTo>
                  <a:cubicBezTo>
                    <a:pt x="41" y="10"/>
                    <a:pt x="28" y="27"/>
                    <a:pt x="8" y="20"/>
                  </a:cubicBezTo>
                  <a:cubicBezTo>
                    <a:pt x="0" y="8"/>
                    <a:pt x="7" y="2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6" name="Freeform 26">
              <a:extLst>
                <a:ext uri="{FF2B5EF4-FFF2-40B4-BE49-F238E27FC236}">
                  <a16:creationId xmlns:a16="http://schemas.microsoft.com/office/drawing/2014/main" id="{00AFF6E4-A34A-4FD3-8C57-BB96114822D1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27309" y="1320685"/>
              <a:ext cx="127608" cy="78339"/>
            </a:xfrm>
            <a:custGeom>
              <a:avLst/>
              <a:gdLst>
                <a:gd name="T0" fmla="*/ 24 w 39"/>
                <a:gd name="T1" fmla="*/ 0 h 26"/>
                <a:gd name="T2" fmla="*/ 20 w 39"/>
                <a:gd name="T3" fmla="*/ 25 h 26"/>
                <a:gd name="T4" fmla="*/ 24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4" y="0"/>
                  </a:moveTo>
                  <a:cubicBezTo>
                    <a:pt x="39" y="2"/>
                    <a:pt x="36" y="26"/>
                    <a:pt x="20" y="25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7" name="Freeform 27">
              <a:extLst>
                <a:ext uri="{FF2B5EF4-FFF2-40B4-BE49-F238E27FC236}">
                  <a16:creationId xmlns:a16="http://schemas.microsoft.com/office/drawing/2014/main" id="{C63A8474-C075-4441-A0B3-52286EA50093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07470" y="1778440"/>
              <a:ext cx="131153" cy="93843"/>
            </a:xfrm>
            <a:custGeom>
              <a:avLst/>
              <a:gdLst>
                <a:gd name="T0" fmla="*/ 22 w 40"/>
                <a:gd name="T1" fmla="*/ 0 h 31"/>
                <a:gd name="T2" fmla="*/ 16 w 40"/>
                <a:gd name="T3" fmla="*/ 25 h 31"/>
                <a:gd name="T4" fmla="*/ 22 w 40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1">
                  <a:moveTo>
                    <a:pt x="22" y="0"/>
                  </a:moveTo>
                  <a:cubicBezTo>
                    <a:pt x="39" y="3"/>
                    <a:pt x="40" y="31"/>
                    <a:pt x="16" y="25"/>
                  </a:cubicBezTo>
                  <a:cubicBezTo>
                    <a:pt x="0" y="7"/>
                    <a:pt x="13" y="4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8" name="Freeform 28">
              <a:extLst>
                <a:ext uri="{FF2B5EF4-FFF2-40B4-BE49-F238E27FC236}">
                  <a16:creationId xmlns:a16="http://schemas.microsoft.com/office/drawing/2014/main" id="{35DA4698-A2ED-4512-8887-F12D3F14372A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04869" y="1535195"/>
              <a:ext cx="127608" cy="69362"/>
            </a:xfrm>
            <a:custGeom>
              <a:avLst/>
              <a:gdLst>
                <a:gd name="T0" fmla="*/ 16 w 39"/>
                <a:gd name="T1" fmla="*/ 0 h 23"/>
                <a:gd name="T2" fmla="*/ 11 w 39"/>
                <a:gd name="T3" fmla="*/ 23 h 23"/>
                <a:gd name="T4" fmla="*/ 16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16" y="0"/>
                  </a:moveTo>
                  <a:cubicBezTo>
                    <a:pt x="39" y="7"/>
                    <a:pt x="31" y="17"/>
                    <a:pt x="11" y="23"/>
                  </a:cubicBezTo>
                  <a:cubicBezTo>
                    <a:pt x="0" y="16"/>
                    <a:pt x="4" y="2"/>
                    <a:pt x="1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9" name="Freeform 30">
              <a:extLst>
                <a:ext uri="{FF2B5EF4-FFF2-40B4-BE49-F238E27FC236}">
                  <a16:creationId xmlns:a16="http://schemas.microsoft.com/office/drawing/2014/main" id="{3358E118-D590-4E50-B21C-6CDAA1CCAFC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80119" y="1078297"/>
              <a:ext cx="9748" cy="5712"/>
            </a:xfrm>
            <a:custGeom>
              <a:avLst/>
              <a:gdLst>
                <a:gd name="T0" fmla="*/ 1 w 3"/>
                <a:gd name="T1" fmla="*/ 0 h 2"/>
                <a:gd name="T2" fmla="*/ 2 w 3"/>
                <a:gd name="T3" fmla="*/ 2 h 2"/>
                <a:gd name="T4" fmla="*/ 1 w 3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" h="2">
                  <a:moveTo>
                    <a:pt x="1" y="0"/>
                  </a:moveTo>
                  <a:cubicBezTo>
                    <a:pt x="2" y="1"/>
                    <a:pt x="3" y="2"/>
                    <a:pt x="2" y="2"/>
                  </a:cubicBezTo>
                  <a:cubicBezTo>
                    <a:pt x="1" y="2"/>
                    <a:pt x="0" y="1"/>
                    <a:pt x="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0" name="Freeform 43">
              <a:extLst>
                <a:ext uri="{FF2B5EF4-FFF2-40B4-BE49-F238E27FC236}">
                  <a16:creationId xmlns:a16="http://schemas.microsoft.com/office/drawing/2014/main" id="{F1EE889E-60FF-423F-ADCB-6CBEE853A040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94111" y="860614"/>
              <a:ext cx="143559" cy="75075"/>
            </a:xfrm>
            <a:custGeom>
              <a:avLst/>
              <a:gdLst>
                <a:gd name="T0" fmla="*/ 28 w 44"/>
                <a:gd name="T1" fmla="*/ 0 h 25"/>
                <a:gd name="T2" fmla="*/ 25 w 44"/>
                <a:gd name="T3" fmla="*/ 25 h 25"/>
                <a:gd name="T4" fmla="*/ 28 w 44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25">
                  <a:moveTo>
                    <a:pt x="28" y="0"/>
                  </a:moveTo>
                  <a:cubicBezTo>
                    <a:pt x="44" y="2"/>
                    <a:pt x="38" y="22"/>
                    <a:pt x="25" y="25"/>
                  </a:cubicBezTo>
                  <a:cubicBezTo>
                    <a:pt x="0" y="25"/>
                    <a:pt x="9" y="5"/>
                    <a:pt x="2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1" name="Freeform 51">
              <a:extLst>
                <a:ext uri="{FF2B5EF4-FFF2-40B4-BE49-F238E27FC236}">
                  <a16:creationId xmlns:a16="http://schemas.microsoft.com/office/drawing/2014/main" id="{A4AA0634-0A7C-4A35-8EB7-775200F129FD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67080" y="1015030"/>
              <a:ext cx="115202" cy="90579"/>
            </a:xfrm>
            <a:custGeom>
              <a:avLst/>
              <a:gdLst>
                <a:gd name="T0" fmla="*/ 19 w 35"/>
                <a:gd name="T1" fmla="*/ 0 h 30"/>
                <a:gd name="T2" fmla="*/ 33 w 35"/>
                <a:gd name="T3" fmla="*/ 15 h 30"/>
                <a:gd name="T4" fmla="*/ 25 w 35"/>
                <a:gd name="T5" fmla="*/ 19 h 30"/>
                <a:gd name="T6" fmla="*/ 19 w 35"/>
                <a:gd name="T7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30">
                  <a:moveTo>
                    <a:pt x="19" y="0"/>
                  </a:moveTo>
                  <a:cubicBezTo>
                    <a:pt x="26" y="0"/>
                    <a:pt x="35" y="8"/>
                    <a:pt x="33" y="15"/>
                  </a:cubicBezTo>
                  <a:cubicBezTo>
                    <a:pt x="30" y="12"/>
                    <a:pt x="27" y="17"/>
                    <a:pt x="25" y="19"/>
                  </a:cubicBezTo>
                  <a:cubicBezTo>
                    <a:pt x="7" y="30"/>
                    <a:pt x="0" y="5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2" name="Freeform 52">
              <a:extLst>
                <a:ext uri="{FF2B5EF4-FFF2-40B4-BE49-F238E27FC236}">
                  <a16:creationId xmlns:a16="http://schemas.microsoft.com/office/drawing/2014/main" id="{EBA21558-CAC3-445C-8882-5D4A0C6D2A0E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64085" y="450599"/>
              <a:ext cx="118747" cy="81603"/>
            </a:xfrm>
            <a:custGeom>
              <a:avLst/>
              <a:gdLst>
                <a:gd name="T0" fmla="*/ 21 w 36"/>
                <a:gd name="T1" fmla="*/ 0 h 27"/>
                <a:gd name="T2" fmla="*/ 22 w 36"/>
                <a:gd name="T3" fmla="*/ 27 h 27"/>
                <a:gd name="T4" fmla="*/ 21 w 36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21" y="0"/>
                  </a:moveTo>
                  <a:cubicBezTo>
                    <a:pt x="33" y="3"/>
                    <a:pt x="36" y="23"/>
                    <a:pt x="22" y="27"/>
                  </a:cubicBezTo>
                  <a:cubicBezTo>
                    <a:pt x="3" y="25"/>
                    <a:pt x="0" y="1"/>
                    <a:pt x="2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3" name="Freeform 53">
              <a:extLst>
                <a:ext uri="{FF2B5EF4-FFF2-40B4-BE49-F238E27FC236}">
                  <a16:creationId xmlns:a16="http://schemas.microsoft.com/office/drawing/2014/main" id="{2E9415F1-5D31-4C25-9E26-203EEF500877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55166" y="1253803"/>
              <a:ext cx="127608" cy="79154"/>
            </a:xfrm>
            <a:custGeom>
              <a:avLst/>
              <a:gdLst>
                <a:gd name="T0" fmla="*/ 24 w 39"/>
                <a:gd name="T1" fmla="*/ 0 h 26"/>
                <a:gd name="T2" fmla="*/ 20 w 39"/>
                <a:gd name="T3" fmla="*/ 26 h 26"/>
                <a:gd name="T4" fmla="*/ 24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4" y="0"/>
                  </a:moveTo>
                  <a:cubicBezTo>
                    <a:pt x="39" y="3"/>
                    <a:pt x="36" y="26"/>
                    <a:pt x="20" y="26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4" name="Freeform 54">
              <a:extLst>
                <a:ext uri="{FF2B5EF4-FFF2-40B4-BE49-F238E27FC236}">
                  <a16:creationId xmlns:a16="http://schemas.microsoft.com/office/drawing/2014/main" id="{622FC1F6-879A-45BA-8752-08020C39CE29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41013" y="614227"/>
              <a:ext cx="134697" cy="105266"/>
            </a:xfrm>
            <a:custGeom>
              <a:avLst/>
              <a:gdLst>
                <a:gd name="T0" fmla="*/ 28 w 41"/>
                <a:gd name="T1" fmla="*/ 2 h 35"/>
                <a:gd name="T2" fmla="*/ 40 w 41"/>
                <a:gd name="T3" fmla="*/ 21 h 35"/>
                <a:gd name="T4" fmla="*/ 28 w 41"/>
                <a:gd name="T5" fmla="*/ 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5">
                  <a:moveTo>
                    <a:pt x="28" y="2"/>
                  </a:moveTo>
                  <a:cubicBezTo>
                    <a:pt x="37" y="0"/>
                    <a:pt x="41" y="13"/>
                    <a:pt x="40" y="21"/>
                  </a:cubicBezTo>
                  <a:cubicBezTo>
                    <a:pt x="22" y="35"/>
                    <a:pt x="0" y="10"/>
                    <a:pt x="28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5" name="Freeform 55">
              <a:extLst>
                <a:ext uri="{FF2B5EF4-FFF2-40B4-BE49-F238E27FC236}">
                  <a16:creationId xmlns:a16="http://schemas.microsoft.com/office/drawing/2014/main" id="{BA09826C-58E2-48C5-9666-333326C2CA44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55026" y="1463404"/>
              <a:ext cx="131153" cy="69362"/>
            </a:xfrm>
            <a:custGeom>
              <a:avLst/>
              <a:gdLst>
                <a:gd name="T0" fmla="*/ 24 w 40"/>
                <a:gd name="T1" fmla="*/ 0 h 23"/>
                <a:gd name="T2" fmla="*/ 25 w 40"/>
                <a:gd name="T3" fmla="*/ 23 h 23"/>
                <a:gd name="T4" fmla="*/ 24 w 40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3">
                  <a:moveTo>
                    <a:pt x="24" y="0"/>
                  </a:moveTo>
                  <a:cubicBezTo>
                    <a:pt x="40" y="0"/>
                    <a:pt x="38" y="20"/>
                    <a:pt x="25" y="23"/>
                  </a:cubicBezTo>
                  <a:cubicBezTo>
                    <a:pt x="0" y="22"/>
                    <a:pt x="6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6" name="Freeform 56">
              <a:extLst>
                <a:ext uri="{FF2B5EF4-FFF2-40B4-BE49-F238E27FC236}">
                  <a16:creationId xmlns:a16="http://schemas.microsoft.com/office/drawing/2014/main" id="{A6D3555F-4EA1-4EA7-9D08-2D75CE51927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01585" y="2335317"/>
              <a:ext cx="128495" cy="72626"/>
            </a:xfrm>
            <a:custGeom>
              <a:avLst/>
              <a:gdLst>
                <a:gd name="T0" fmla="*/ 21 w 39"/>
                <a:gd name="T1" fmla="*/ 0 h 24"/>
                <a:gd name="T2" fmla="*/ 22 w 39"/>
                <a:gd name="T3" fmla="*/ 24 h 24"/>
                <a:gd name="T4" fmla="*/ 21 w 39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4">
                  <a:moveTo>
                    <a:pt x="21" y="0"/>
                  </a:moveTo>
                  <a:cubicBezTo>
                    <a:pt x="37" y="0"/>
                    <a:pt x="39" y="23"/>
                    <a:pt x="22" y="24"/>
                  </a:cubicBezTo>
                  <a:cubicBezTo>
                    <a:pt x="7" y="22"/>
                    <a:pt x="0" y="5"/>
                    <a:pt x="2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7" name="Freeform 57">
              <a:extLst>
                <a:ext uri="{FF2B5EF4-FFF2-40B4-BE49-F238E27FC236}">
                  <a16:creationId xmlns:a16="http://schemas.microsoft.com/office/drawing/2014/main" id="{60FA20E8-EDAA-4310-B870-97807901AC18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41175" y="1673149"/>
              <a:ext cx="140901" cy="93843"/>
            </a:xfrm>
            <a:custGeom>
              <a:avLst/>
              <a:gdLst>
                <a:gd name="T0" fmla="*/ 27 w 43"/>
                <a:gd name="T1" fmla="*/ 3 h 31"/>
                <a:gd name="T2" fmla="*/ 40 w 43"/>
                <a:gd name="T3" fmla="*/ 23 h 31"/>
                <a:gd name="T4" fmla="*/ 27 w 43"/>
                <a:gd name="T5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1">
                  <a:moveTo>
                    <a:pt x="27" y="3"/>
                  </a:moveTo>
                  <a:cubicBezTo>
                    <a:pt x="35" y="0"/>
                    <a:pt x="43" y="17"/>
                    <a:pt x="40" y="23"/>
                  </a:cubicBezTo>
                  <a:cubicBezTo>
                    <a:pt x="21" y="31"/>
                    <a:pt x="0" y="15"/>
                    <a:pt x="27" y="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8" name="Freeform 59">
              <a:extLst>
                <a:ext uri="{FF2B5EF4-FFF2-40B4-BE49-F238E27FC236}">
                  <a16:creationId xmlns:a16="http://schemas.microsoft.com/office/drawing/2014/main" id="{F5552AA2-C2AB-4D59-B6EF-E8E5EE110E52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20625" y="255502"/>
              <a:ext cx="124063" cy="78339"/>
            </a:xfrm>
            <a:custGeom>
              <a:avLst/>
              <a:gdLst>
                <a:gd name="T0" fmla="*/ 22 w 38"/>
                <a:gd name="T1" fmla="*/ 0 h 26"/>
                <a:gd name="T2" fmla="*/ 18 w 38"/>
                <a:gd name="T3" fmla="*/ 26 h 26"/>
                <a:gd name="T4" fmla="*/ 22 w 38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6">
                  <a:moveTo>
                    <a:pt x="22" y="0"/>
                  </a:moveTo>
                  <a:cubicBezTo>
                    <a:pt x="38" y="3"/>
                    <a:pt x="33" y="25"/>
                    <a:pt x="18" y="26"/>
                  </a:cubicBezTo>
                  <a:cubicBezTo>
                    <a:pt x="0" y="20"/>
                    <a:pt x="6" y="3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9" name="Freeform 60">
              <a:extLst>
                <a:ext uri="{FF2B5EF4-FFF2-40B4-BE49-F238E27FC236}">
                  <a16:creationId xmlns:a16="http://schemas.microsoft.com/office/drawing/2014/main" id="{0BA267D0-8F6B-4803-B948-70E29B4587E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15856" y="1902943"/>
              <a:ext cx="131153" cy="69362"/>
            </a:xfrm>
            <a:custGeom>
              <a:avLst/>
              <a:gdLst>
                <a:gd name="T0" fmla="*/ 24 w 40"/>
                <a:gd name="T1" fmla="*/ 0 h 23"/>
                <a:gd name="T2" fmla="*/ 25 w 40"/>
                <a:gd name="T3" fmla="*/ 23 h 23"/>
                <a:gd name="T4" fmla="*/ 24 w 40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3">
                  <a:moveTo>
                    <a:pt x="24" y="0"/>
                  </a:moveTo>
                  <a:cubicBezTo>
                    <a:pt x="40" y="0"/>
                    <a:pt x="38" y="20"/>
                    <a:pt x="25" y="23"/>
                  </a:cubicBezTo>
                  <a:cubicBezTo>
                    <a:pt x="0" y="22"/>
                    <a:pt x="6" y="4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0" name="Freeform 61">
              <a:extLst>
                <a:ext uri="{FF2B5EF4-FFF2-40B4-BE49-F238E27FC236}">
                  <a16:creationId xmlns:a16="http://schemas.microsoft.com/office/drawing/2014/main" id="{86E372A3-B9F4-4FEE-8B96-D9AD879E214E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82153" y="2137303"/>
              <a:ext cx="137356" cy="99554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5"/>
                    <a:pt x="16" y="0"/>
                    <a:pt x="2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1" name="Freeform 5">
              <a:extLst>
                <a:ext uri="{FF2B5EF4-FFF2-40B4-BE49-F238E27FC236}">
                  <a16:creationId xmlns:a16="http://schemas.microsoft.com/office/drawing/2014/main" id="{FF0C4564-5DA6-4224-A8B7-85CE1323DE8F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10824" y="2818299"/>
              <a:ext cx="121406" cy="81603"/>
            </a:xfrm>
            <a:custGeom>
              <a:avLst/>
              <a:gdLst>
                <a:gd name="T0" fmla="*/ 20 w 37"/>
                <a:gd name="T1" fmla="*/ 1 h 27"/>
                <a:gd name="T2" fmla="*/ 22 w 37"/>
                <a:gd name="T3" fmla="*/ 27 h 27"/>
                <a:gd name="T4" fmla="*/ 20 w 37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7">
                  <a:moveTo>
                    <a:pt x="20" y="1"/>
                  </a:moveTo>
                  <a:cubicBezTo>
                    <a:pt x="31" y="1"/>
                    <a:pt x="37" y="24"/>
                    <a:pt x="22" y="27"/>
                  </a:cubicBezTo>
                  <a:cubicBezTo>
                    <a:pt x="2" y="27"/>
                    <a:pt x="0" y="0"/>
                    <a:pt x="2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2" name="Freeform 6">
              <a:extLst>
                <a:ext uri="{FF2B5EF4-FFF2-40B4-BE49-F238E27FC236}">
                  <a16:creationId xmlns:a16="http://schemas.microsoft.com/office/drawing/2014/main" id="{19F31D0D-C43D-4BB0-A13C-9524B84117D4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91700" y="5088176"/>
              <a:ext cx="124063" cy="87315"/>
            </a:xfrm>
            <a:custGeom>
              <a:avLst/>
              <a:gdLst>
                <a:gd name="T0" fmla="*/ 12 w 38"/>
                <a:gd name="T1" fmla="*/ 3 h 29"/>
                <a:gd name="T2" fmla="*/ 15 w 38"/>
                <a:gd name="T3" fmla="*/ 29 h 29"/>
                <a:gd name="T4" fmla="*/ 12 w 38"/>
                <a:gd name="T5" fmla="*/ 3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9">
                  <a:moveTo>
                    <a:pt x="12" y="3"/>
                  </a:moveTo>
                  <a:cubicBezTo>
                    <a:pt x="34" y="0"/>
                    <a:pt x="38" y="26"/>
                    <a:pt x="15" y="29"/>
                  </a:cubicBezTo>
                  <a:cubicBezTo>
                    <a:pt x="4" y="23"/>
                    <a:pt x="0" y="9"/>
                    <a:pt x="12" y="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3" name="Freeform 7">
              <a:extLst>
                <a:ext uri="{FF2B5EF4-FFF2-40B4-BE49-F238E27FC236}">
                  <a16:creationId xmlns:a16="http://schemas.microsoft.com/office/drawing/2014/main" id="{6B32FB03-B0FE-4731-BE41-C59AFB49FBF5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71127" y="2531128"/>
              <a:ext cx="138242" cy="100371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6"/>
                    <a:pt x="15" y="0"/>
                    <a:pt x="2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4" name="Freeform 8">
              <a:extLst>
                <a:ext uri="{FF2B5EF4-FFF2-40B4-BE49-F238E27FC236}">
                  <a16:creationId xmlns:a16="http://schemas.microsoft.com/office/drawing/2014/main" id="{BDD5B6F0-1E17-4DCD-AE5F-ED8C48892FEF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01349" y="4735882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5" name="Freeform 9">
              <a:extLst>
                <a:ext uri="{FF2B5EF4-FFF2-40B4-BE49-F238E27FC236}">
                  <a16:creationId xmlns:a16="http://schemas.microsoft.com/office/drawing/2014/main" id="{0290BE17-E89B-4AF9-B3F6-AF4884D52467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09487" y="4455410"/>
              <a:ext cx="121406" cy="88130"/>
            </a:xfrm>
            <a:custGeom>
              <a:avLst/>
              <a:gdLst>
                <a:gd name="T0" fmla="*/ 18 w 37"/>
                <a:gd name="T1" fmla="*/ 4 h 29"/>
                <a:gd name="T2" fmla="*/ 22 w 37"/>
                <a:gd name="T3" fmla="*/ 29 h 29"/>
                <a:gd name="T4" fmla="*/ 18 w 37"/>
                <a:gd name="T5" fmla="*/ 4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9">
                  <a:moveTo>
                    <a:pt x="18" y="4"/>
                  </a:moveTo>
                  <a:cubicBezTo>
                    <a:pt x="35" y="0"/>
                    <a:pt x="37" y="28"/>
                    <a:pt x="22" y="29"/>
                  </a:cubicBezTo>
                  <a:cubicBezTo>
                    <a:pt x="7" y="28"/>
                    <a:pt x="0" y="1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6" name="Freeform 11">
              <a:extLst>
                <a:ext uri="{FF2B5EF4-FFF2-40B4-BE49-F238E27FC236}">
                  <a16:creationId xmlns:a16="http://schemas.microsoft.com/office/drawing/2014/main" id="{85F63089-F77F-4F02-8417-AAC1847FBCA7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69848" y="4194178"/>
              <a:ext cx="143559" cy="102819"/>
            </a:xfrm>
            <a:custGeom>
              <a:avLst/>
              <a:gdLst>
                <a:gd name="T0" fmla="*/ 31 w 44"/>
                <a:gd name="T1" fmla="*/ 1 h 34"/>
                <a:gd name="T2" fmla="*/ 42 w 44"/>
                <a:gd name="T3" fmla="*/ 19 h 34"/>
                <a:gd name="T4" fmla="*/ 31 w 44"/>
                <a:gd name="T5" fmla="*/ 1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4">
                  <a:moveTo>
                    <a:pt x="31" y="1"/>
                  </a:moveTo>
                  <a:cubicBezTo>
                    <a:pt x="39" y="0"/>
                    <a:pt x="44" y="12"/>
                    <a:pt x="42" y="19"/>
                  </a:cubicBezTo>
                  <a:cubicBezTo>
                    <a:pt x="25" y="34"/>
                    <a:pt x="0" y="8"/>
                    <a:pt x="3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7" name="Freeform 12">
              <a:extLst>
                <a:ext uri="{FF2B5EF4-FFF2-40B4-BE49-F238E27FC236}">
                  <a16:creationId xmlns:a16="http://schemas.microsoft.com/office/drawing/2014/main" id="{7B01CD5E-570F-4CBF-9904-94F30D928C54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81624" y="3691697"/>
              <a:ext cx="134697" cy="81603"/>
            </a:xfrm>
            <a:custGeom>
              <a:avLst/>
              <a:gdLst>
                <a:gd name="T0" fmla="*/ 22 w 41"/>
                <a:gd name="T1" fmla="*/ 0 h 27"/>
                <a:gd name="T2" fmla="*/ 8 w 41"/>
                <a:gd name="T3" fmla="*/ 20 h 27"/>
                <a:gd name="T4" fmla="*/ 22 w 41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7">
                  <a:moveTo>
                    <a:pt x="22" y="0"/>
                  </a:moveTo>
                  <a:cubicBezTo>
                    <a:pt x="41" y="12"/>
                    <a:pt x="24" y="27"/>
                    <a:pt x="8" y="20"/>
                  </a:cubicBezTo>
                  <a:cubicBezTo>
                    <a:pt x="0" y="7"/>
                    <a:pt x="8" y="0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8" name="Freeform 13">
              <a:extLst>
                <a:ext uri="{FF2B5EF4-FFF2-40B4-BE49-F238E27FC236}">
                  <a16:creationId xmlns:a16="http://schemas.microsoft.com/office/drawing/2014/main" id="{7EE6A672-2915-4B03-99A9-9364D5F1521E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17787" y="3075050"/>
              <a:ext cx="124951" cy="69362"/>
            </a:xfrm>
            <a:custGeom>
              <a:avLst/>
              <a:gdLst>
                <a:gd name="T0" fmla="*/ 26 w 38"/>
                <a:gd name="T1" fmla="*/ 0 h 23"/>
                <a:gd name="T2" fmla="*/ 25 w 38"/>
                <a:gd name="T3" fmla="*/ 23 h 23"/>
                <a:gd name="T4" fmla="*/ 26 w 38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3">
                  <a:moveTo>
                    <a:pt x="26" y="0"/>
                  </a:moveTo>
                  <a:cubicBezTo>
                    <a:pt x="38" y="0"/>
                    <a:pt x="37" y="20"/>
                    <a:pt x="25" y="23"/>
                  </a:cubicBezTo>
                  <a:cubicBezTo>
                    <a:pt x="0" y="23"/>
                    <a:pt x="5" y="1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9" name="Freeform 14">
              <a:extLst>
                <a:ext uri="{FF2B5EF4-FFF2-40B4-BE49-F238E27FC236}">
                  <a16:creationId xmlns:a16="http://schemas.microsoft.com/office/drawing/2014/main" id="{2136B643-14E1-443A-BC1C-06ADAE65C30F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76729" y="3335597"/>
              <a:ext cx="134697" cy="84866"/>
            </a:xfrm>
            <a:custGeom>
              <a:avLst/>
              <a:gdLst>
                <a:gd name="T0" fmla="*/ 26 w 41"/>
                <a:gd name="T1" fmla="*/ 1 h 28"/>
                <a:gd name="T2" fmla="*/ 39 w 41"/>
                <a:gd name="T3" fmla="*/ 20 h 28"/>
                <a:gd name="T4" fmla="*/ 26 w 41"/>
                <a:gd name="T5" fmla="*/ 1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8">
                  <a:moveTo>
                    <a:pt x="26" y="1"/>
                  </a:moveTo>
                  <a:cubicBezTo>
                    <a:pt x="34" y="0"/>
                    <a:pt x="41" y="12"/>
                    <a:pt x="39" y="20"/>
                  </a:cubicBezTo>
                  <a:cubicBezTo>
                    <a:pt x="17" y="28"/>
                    <a:pt x="0" y="12"/>
                    <a:pt x="2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0" name="Freeform 16">
              <a:extLst>
                <a:ext uri="{FF2B5EF4-FFF2-40B4-BE49-F238E27FC236}">
                  <a16:creationId xmlns:a16="http://schemas.microsoft.com/office/drawing/2014/main" id="{867FA393-4F37-4E1A-870B-F96775FAB7E8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60464" y="3934729"/>
              <a:ext cx="143559" cy="97107"/>
            </a:xfrm>
            <a:custGeom>
              <a:avLst/>
              <a:gdLst>
                <a:gd name="T0" fmla="*/ 31 w 44"/>
                <a:gd name="T1" fmla="*/ 1 h 32"/>
                <a:gd name="T2" fmla="*/ 43 w 44"/>
                <a:gd name="T3" fmla="*/ 15 h 32"/>
                <a:gd name="T4" fmla="*/ 31 w 44"/>
                <a:gd name="T5" fmla="*/ 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2">
                  <a:moveTo>
                    <a:pt x="31" y="1"/>
                  </a:moveTo>
                  <a:cubicBezTo>
                    <a:pt x="40" y="0"/>
                    <a:pt x="44" y="8"/>
                    <a:pt x="43" y="15"/>
                  </a:cubicBezTo>
                  <a:cubicBezTo>
                    <a:pt x="29" y="32"/>
                    <a:pt x="0" y="6"/>
                    <a:pt x="3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1" name="Freeform 17">
              <a:extLst>
                <a:ext uri="{FF2B5EF4-FFF2-40B4-BE49-F238E27FC236}">
                  <a16:creationId xmlns:a16="http://schemas.microsoft.com/office/drawing/2014/main" id="{E225A1BE-FAD2-4764-A7E4-A6DA07D0573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95443" y="5347417"/>
              <a:ext cx="94821" cy="69362"/>
            </a:xfrm>
            <a:custGeom>
              <a:avLst/>
              <a:gdLst>
                <a:gd name="T0" fmla="*/ 13 w 29"/>
                <a:gd name="T1" fmla="*/ 0 h 23"/>
                <a:gd name="T2" fmla="*/ 13 w 29"/>
                <a:gd name="T3" fmla="*/ 23 h 23"/>
                <a:gd name="T4" fmla="*/ 13 w 2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9" h="23">
                  <a:moveTo>
                    <a:pt x="13" y="0"/>
                  </a:moveTo>
                  <a:cubicBezTo>
                    <a:pt x="27" y="0"/>
                    <a:pt x="29" y="22"/>
                    <a:pt x="13" y="23"/>
                  </a:cubicBezTo>
                  <a:cubicBezTo>
                    <a:pt x="2" y="22"/>
                    <a:pt x="0" y="2"/>
                    <a:pt x="1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2" name="Freeform 21">
              <a:extLst>
                <a:ext uri="{FF2B5EF4-FFF2-40B4-BE49-F238E27FC236}">
                  <a16:creationId xmlns:a16="http://schemas.microsoft.com/office/drawing/2014/main" id="{25D65388-C7E0-4C07-822A-03C5009C6D1E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43434" y="5658571"/>
              <a:ext cx="140901" cy="102819"/>
            </a:xfrm>
            <a:custGeom>
              <a:avLst/>
              <a:gdLst>
                <a:gd name="T0" fmla="*/ 24 w 43"/>
                <a:gd name="T1" fmla="*/ 0 h 34"/>
                <a:gd name="T2" fmla="*/ 14 w 43"/>
                <a:gd name="T3" fmla="*/ 23 h 34"/>
                <a:gd name="T4" fmla="*/ 24 w 43"/>
                <a:gd name="T5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4">
                  <a:moveTo>
                    <a:pt x="24" y="0"/>
                  </a:moveTo>
                  <a:cubicBezTo>
                    <a:pt x="43" y="3"/>
                    <a:pt x="28" y="34"/>
                    <a:pt x="14" y="23"/>
                  </a:cubicBezTo>
                  <a:cubicBezTo>
                    <a:pt x="0" y="28"/>
                    <a:pt x="4" y="5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3" name="Freeform 25">
              <a:extLst>
                <a:ext uri="{FF2B5EF4-FFF2-40B4-BE49-F238E27FC236}">
                  <a16:creationId xmlns:a16="http://schemas.microsoft.com/office/drawing/2014/main" id="{E1D79822-C494-449C-B439-F437DAD4F218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24095" y="6423833"/>
              <a:ext cx="134697" cy="93843"/>
            </a:xfrm>
            <a:custGeom>
              <a:avLst/>
              <a:gdLst>
                <a:gd name="T0" fmla="*/ 23 w 41"/>
                <a:gd name="T1" fmla="*/ 0 h 31"/>
                <a:gd name="T2" fmla="*/ 17 w 41"/>
                <a:gd name="T3" fmla="*/ 25 h 31"/>
                <a:gd name="T4" fmla="*/ 23 w 41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1">
                  <a:moveTo>
                    <a:pt x="23" y="0"/>
                  </a:moveTo>
                  <a:cubicBezTo>
                    <a:pt x="40" y="1"/>
                    <a:pt x="41" y="31"/>
                    <a:pt x="17" y="25"/>
                  </a:cubicBezTo>
                  <a:cubicBezTo>
                    <a:pt x="0" y="7"/>
                    <a:pt x="17" y="4"/>
                    <a:pt x="2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4" name="Freeform 29">
              <a:extLst>
                <a:ext uri="{FF2B5EF4-FFF2-40B4-BE49-F238E27FC236}">
                  <a16:creationId xmlns:a16="http://schemas.microsoft.com/office/drawing/2014/main" id="{CDB324E5-E8D9-40E3-BAB4-1F87E67E4F46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24317" y="5897278"/>
              <a:ext cx="118747" cy="120771"/>
            </a:xfrm>
            <a:custGeom>
              <a:avLst/>
              <a:gdLst>
                <a:gd name="T0" fmla="*/ 16 w 36"/>
                <a:gd name="T1" fmla="*/ 4 h 40"/>
                <a:gd name="T2" fmla="*/ 34 w 36"/>
                <a:gd name="T3" fmla="*/ 15 h 40"/>
                <a:gd name="T4" fmla="*/ 16 w 36"/>
                <a:gd name="T5" fmla="*/ 4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40">
                  <a:moveTo>
                    <a:pt x="16" y="4"/>
                  </a:moveTo>
                  <a:cubicBezTo>
                    <a:pt x="36" y="5"/>
                    <a:pt x="33" y="0"/>
                    <a:pt x="34" y="15"/>
                  </a:cubicBezTo>
                  <a:cubicBezTo>
                    <a:pt x="34" y="40"/>
                    <a:pt x="0" y="22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5" name="Freeform 31">
              <a:extLst>
                <a:ext uri="{FF2B5EF4-FFF2-40B4-BE49-F238E27FC236}">
                  <a16:creationId xmlns:a16="http://schemas.microsoft.com/office/drawing/2014/main" id="{15404AB3-12EB-462E-85A2-AF4A7E91D729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56013" y="6183127"/>
              <a:ext cx="131153" cy="72626"/>
            </a:xfrm>
            <a:custGeom>
              <a:avLst/>
              <a:gdLst>
                <a:gd name="T0" fmla="*/ 24 w 40"/>
                <a:gd name="T1" fmla="*/ 0 h 24"/>
                <a:gd name="T2" fmla="*/ 25 w 40"/>
                <a:gd name="T3" fmla="*/ 24 h 24"/>
                <a:gd name="T4" fmla="*/ 24 w 40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4">
                  <a:moveTo>
                    <a:pt x="24" y="0"/>
                  </a:moveTo>
                  <a:cubicBezTo>
                    <a:pt x="40" y="0"/>
                    <a:pt x="38" y="20"/>
                    <a:pt x="25" y="24"/>
                  </a:cubicBezTo>
                  <a:cubicBezTo>
                    <a:pt x="0" y="22"/>
                    <a:pt x="6" y="4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6" name="Freeform 32">
              <a:extLst>
                <a:ext uri="{FF2B5EF4-FFF2-40B4-BE49-F238E27FC236}">
                  <a16:creationId xmlns:a16="http://schemas.microsoft.com/office/drawing/2014/main" id="{228021CB-53B3-4BCC-A14C-0B6951FC971F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04198" y="3296179"/>
              <a:ext cx="144445" cy="106083"/>
            </a:xfrm>
            <a:custGeom>
              <a:avLst/>
              <a:gdLst>
                <a:gd name="T0" fmla="*/ 28 w 44"/>
                <a:gd name="T1" fmla="*/ 0 h 35"/>
                <a:gd name="T2" fmla="*/ 42 w 44"/>
                <a:gd name="T3" fmla="*/ 21 h 35"/>
                <a:gd name="T4" fmla="*/ 28 w 44"/>
                <a:gd name="T5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5">
                  <a:moveTo>
                    <a:pt x="28" y="0"/>
                  </a:moveTo>
                  <a:cubicBezTo>
                    <a:pt x="36" y="1"/>
                    <a:pt x="44" y="12"/>
                    <a:pt x="42" y="21"/>
                  </a:cubicBezTo>
                  <a:cubicBezTo>
                    <a:pt x="23" y="35"/>
                    <a:pt x="0" y="7"/>
                    <a:pt x="2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7" name="Freeform 33">
              <a:extLst>
                <a:ext uri="{FF2B5EF4-FFF2-40B4-BE49-F238E27FC236}">
                  <a16:creationId xmlns:a16="http://schemas.microsoft.com/office/drawing/2014/main" id="{B353D0BC-00A6-4EA4-9311-9FCB88CC2021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34111" y="4387490"/>
              <a:ext cx="151535" cy="75075"/>
            </a:xfrm>
            <a:custGeom>
              <a:avLst/>
              <a:gdLst>
                <a:gd name="T0" fmla="*/ 23 w 46"/>
                <a:gd name="T1" fmla="*/ 0 h 25"/>
                <a:gd name="T2" fmla="*/ 29 w 46"/>
                <a:gd name="T3" fmla="*/ 25 h 25"/>
                <a:gd name="T4" fmla="*/ 23 w 46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6" h="25">
                  <a:moveTo>
                    <a:pt x="23" y="0"/>
                  </a:moveTo>
                  <a:cubicBezTo>
                    <a:pt x="32" y="1"/>
                    <a:pt x="46" y="21"/>
                    <a:pt x="29" y="25"/>
                  </a:cubicBezTo>
                  <a:cubicBezTo>
                    <a:pt x="10" y="23"/>
                    <a:pt x="0" y="9"/>
                    <a:pt x="2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8" name="Freeform 34">
              <a:extLst>
                <a:ext uri="{FF2B5EF4-FFF2-40B4-BE49-F238E27FC236}">
                  <a16:creationId xmlns:a16="http://schemas.microsoft.com/office/drawing/2014/main" id="{0E001FD3-6EDD-47A3-9916-826E1595DAB3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38041" y="5384813"/>
              <a:ext cx="134697" cy="84051"/>
            </a:xfrm>
            <a:custGeom>
              <a:avLst/>
              <a:gdLst>
                <a:gd name="T0" fmla="*/ 22 w 41"/>
                <a:gd name="T1" fmla="*/ 0 h 28"/>
                <a:gd name="T2" fmla="*/ 8 w 41"/>
                <a:gd name="T3" fmla="*/ 21 h 28"/>
                <a:gd name="T4" fmla="*/ 22 w 41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8">
                  <a:moveTo>
                    <a:pt x="22" y="0"/>
                  </a:moveTo>
                  <a:cubicBezTo>
                    <a:pt x="41" y="13"/>
                    <a:pt x="24" y="28"/>
                    <a:pt x="8" y="21"/>
                  </a:cubicBezTo>
                  <a:cubicBezTo>
                    <a:pt x="0" y="8"/>
                    <a:pt x="8" y="0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9" name="Freeform 35">
              <a:extLst>
                <a:ext uri="{FF2B5EF4-FFF2-40B4-BE49-F238E27FC236}">
                  <a16:creationId xmlns:a16="http://schemas.microsoft.com/office/drawing/2014/main" id="{FE214D5B-D151-4E09-A01E-BEAAF9C679ED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33693" y="4595717"/>
              <a:ext cx="131153" cy="84866"/>
            </a:xfrm>
            <a:custGeom>
              <a:avLst/>
              <a:gdLst>
                <a:gd name="T0" fmla="*/ 27 w 40"/>
                <a:gd name="T1" fmla="*/ 1 h 28"/>
                <a:gd name="T2" fmla="*/ 38 w 40"/>
                <a:gd name="T3" fmla="*/ 17 h 28"/>
                <a:gd name="T4" fmla="*/ 27 w 40"/>
                <a:gd name="T5" fmla="*/ 1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8">
                  <a:moveTo>
                    <a:pt x="27" y="1"/>
                  </a:moveTo>
                  <a:cubicBezTo>
                    <a:pt x="35" y="0"/>
                    <a:pt x="40" y="10"/>
                    <a:pt x="38" y="17"/>
                  </a:cubicBezTo>
                  <a:cubicBezTo>
                    <a:pt x="17" y="28"/>
                    <a:pt x="0" y="7"/>
                    <a:pt x="2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0" name="Freeform 36">
              <a:extLst>
                <a:ext uri="{FF2B5EF4-FFF2-40B4-BE49-F238E27FC236}">
                  <a16:creationId xmlns:a16="http://schemas.microsoft.com/office/drawing/2014/main" id="{3024EF13-0A45-49DD-B0F4-FA3A5169EFFE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05830" y="6046702"/>
              <a:ext cx="144445" cy="102819"/>
            </a:xfrm>
            <a:custGeom>
              <a:avLst/>
              <a:gdLst>
                <a:gd name="T0" fmla="*/ 31 w 44"/>
                <a:gd name="T1" fmla="*/ 1 h 34"/>
                <a:gd name="T2" fmla="*/ 25 w 44"/>
                <a:gd name="T3" fmla="*/ 22 h 34"/>
                <a:gd name="T4" fmla="*/ 31 w 44"/>
                <a:gd name="T5" fmla="*/ 1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4">
                  <a:moveTo>
                    <a:pt x="31" y="1"/>
                  </a:moveTo>
                  <a:cubicBezTo>
                    <a:pt x="44" y="3"/>
                    <a:pt x="38" y="34"/>
                    <a:pt x="25" y="22"/>
                  </a:cubicBezTo>
                  <a:cubicBezTo>
                    <a:pt x="0" y="28"/>
                    <a:pt x="14" y="0"/>
                    <a:pt x="3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1" name="Freeform 37">
              <a:extLst>
                <a:ext uri="{FF2B5EF4-FFF2-40B4-BE49-F238E27FC236}">
                  <a16:creationId xmlns:a16="http://schemas.microsoft.com/office/drawing/2014/main" id="{95E0BDAE-48A7-4752-A150-74DA4BAE5E4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17596" y="3060239"/>
              <a:ext cx="115202" cy="121588"/>
            </a:xfrm>
            <a:custGeom>
              <a:avLst/>
              <a:gdLst>
                <a:gd name="T0" fmla="*/ 16 w 35"/>
                <a:gd name="T1" fmla="*/ 4 h 40"/>
                <a:gd name="T2" fmla="*/ 33 w 35"/>
                <a:gd name="T3" fmla="*/ 15 h 40"/>
                <a:gd name="T4" fmla="*/ 16 w 35"/>
                <a:gd name="T5" fmla="*/ 4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5" h="40">
                  <a:moveTo>
                    <a:pt x="16" y="4"/>
                  </a:moveTo>
                  <a:cubicBezTo>
                    <a:pt x="35" y="4"/>
                    <a:pt x="32" y="0"/>
                    <a:pt x="33" y="15"/>
                  </a:cubicBezTo>
                  <a:cubicBezTo>
                    <a:pt x="34" y="40"/>
                    <a:pt x="0" y="22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2" name="Freeform 38">
              <a:extLst>
                <a:ext uri="{FF2B5EF4-FFF2-40B4-BE49-F238E27FC236}">
                  <a16:creationId xmlns:a16="http://schemas.microsoft.com/office/drawing/2014/main" id="{DE128EDB-3179-4F47-8B37-BEDE3B82FFC7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25265" y="4900335"/>
              <a:ext cx="127608" cy="69362"/>
            </a:xfrm>
            <a:custGeom>
              <a:avLst/>
              <a:gdLst>
                <a:gd name="T0" fmla="*/ 26 w 39"/>
                <a:gd name="T1" fmla="*/ 0 h 23"/>
                <a:gd name="T2" fmla="*/ 26 w 39"/>
                <a:gd name="T3" fmla="*/ 23 h 23"/>
                <a:gd name="T4" fmla="*/ 26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26" y="0"/>
                  </a:moveTo>
                  <a:cubicBezTo>
                    <a:pt x="39" y="1"/>
                    <a:pt x="38" y="21"/>
                    <a:pt x="26" y="23"/>
                  </a:cubicBezTo>
                  <a:cubicBezTo>
                    <a:pt x="0" y="23"/>
                    <a:pt x="5" y="2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3" name="Freeform 39">
              <a:extLst>
                <a:ext uri="{FF2B5EF4-FFF2-40B4-BE49-F238E27FC236}">
                  <a16:creationId xmlns:a16="http://schemas.microsoft.com/office/drawing/2014/main" id="{E09CDD49-7B7B-42C0-A09E-6CFB3CDFF6A1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17373" y="5141456"/>
              <a:ext cx="131153" cy="81603"/>
            </a:xfrm>
            <a:custGeom>
              <a:avLst/>
              <a:gdLst>
                <a:gd name="T0" fmla="*/ 25 w 40"/>
                <a:gd name="T1" fmla="*/ 0 h 27"/>
                <a:gd name="T2" fmla="*/ 38 w 40"/>
                <a:gd name="T3" fmla="*/ 20 h 27"/>
                <a:gd name="T4" fmla="*/ 25 w 40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7">
                  <a:moveTo>
                    <a:pt x="25" y="0"/>
                  </a:moveTo>
                  <a:cubicBezTo>
                    <a:pt x="34" y="0"/>
                    <a:pt x="40" y="11"/>
                    <a:pt x="38" y="20"/>
                  </a:cubicBezTo>
                  <a:cubicBezTo>
                    <a:pt x="17" y="27"/>
                    <a:pt x="0" y="12"/>
                    <a:pt x="2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4" name="Freeform 40">
              <a:extLst>
                <a:ext uri="{FF2B5EF4-FFF2-40B4-BE49-F238E27FC236}">
                  <a16:creationId xmlns:a16="http://schemas.microsoft.com/office/drawing/2014/main" id="{93C5D839-4CD5-4165-9091-7D9B92CDC1D2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12337" y="2598157"/>
              <a:ext cx="134697" cy="81603"/>
            </a:xfrm>
            <a:custGeom>
              <a:avLst/>
              <a:gdLst>
                <a:gd name="T0" fmla="*/ 19 w 41"/>
                <a:gd name="T1" fmla="*/ 0 h 27"/>
                <a:gd name="T2" fmla="*/ 7 w 41"/>
                <a:gd name="T3" fmla="*/ 20 h 27"/>
                <a:gd name="T4" fmla="*/ 19 w 41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7">
                  <a:moveTo>
                    <a:pt x="19" y="0"/>
                  </a:moveTo>
                  <a:cubicBezTo>
                    <a:pt x="41" y="9"/>
                    <a:pt x="28" y="27"/>
                    <a:pt x="7" y="20"/>
                  </a:cubicBezTo>
                  <a:cubicBezTo>
                    <a:pt x="0" y="8"/>
                    <a:pt x="7" y="1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5" name="Freeform 41">
              <a:extLst>
                <a:ext uri="{FF2B5EF4-FFF2-40B4-BE49-F238E27FC236}">
                  <a16:creationId xmlns:a16="http://schemas.microsoft.com/office/drawing/2014/main" id="{3C7F638A-BB6D-4B24-A7F9-03BF8087459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05830" y="6278710"/>
              <a:ext cx="144445" cy="78339"/>
            </a:xfrm>
            <a:custGeom>
              <a:avLst/>
              <a:gdLst>
                <a:gd name="T0" fmla="*/ 29 w 44"/>
                <a:gd name="T1" fmla="*/ 0 h 26"/>
                <a:gd name="T2" fmla="*/ 26 w 44"/>
                <a:gd name="T3" fmla="*/ 26 h 26"/>
                <a:gd name="T4" fmla="*/ 29 w 44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26">
                  <a:moveTo>
                    <a:pt x="29" y="0"/>
                  </a:moveTo>
                  <a:cubicBezTo>
                    <a:pt x="44" y="3"/>
                    <a:pt x="40" y="22"/>
                    <a:pt x="26" y="26"/>
                  </a:cubicBezTo>
                  <a:cubicBezTo>
                    <a:pt x="0" y="25"/>
                    <a:pt x="11" y="6"/>
                    <a:pt x="2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6" name="Freeform 42">
              <a:extLst>
                <a:ext uri="{FF2B5EF4-FFF2-40B4-BE49-F238E27FC236}">
                  <a16:creationId xmlns:a16="http://schemas.microsoft.com/office/drawing/2014/main" id="{5B59DB64-329B-45EA-8A67-4213A886B5B2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93998" y="5596726"/>
              <a:ext cx="144445" cy="97107"/>
            </a:xfrm>
            <a:custGeom>
              <a:avLst/>
              <a:gdLst>
                <a:gd name="T0" fmla="*/ 31 w 44"/>
                <a:gd name="T1" fmla="*/ 1 h 32"/>
                <a:gd name="T2" fmla="*/ 43 w 44"/>
                <a:gd name="T3" fmla="*/ 16 h 32"/>
                <a:gd name="T4" fmla="*/ 31 w 44"/>
                <a:gd name="T5" fmla="*/ 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2">
                  <a:moveTo>
                    <a:pt x="31" y="1"/>
                  </a:moveTo>
                  <a:cubicBezTo>
                    <a:pt x="40" y="0"/>
                    <a:pt x="44" y="8"/>
                    <a:pt x="43" y="16"/>
                  </a:cubicBezTo>
                  <a:cubicBezTo>
                    <a:pt x="29" y="32"/>
                    <a:pt x="0" y="7"/>
                    <a:pt x="3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7" name="Freeform 44">
              <a:extLst>
                <a:ext uri="{FF2B5EF4-FFF2-40B4-BE49-F238E27FC236}">
                  <a16:creationId xmlns:a16="http://schemas.microsoft.com/office/drawing/2014/main" id="{D8DAB003-6484-4D1D-85AE-93FA09BC5EF5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97788" y="4080854"/>
              <a:ext cx="131153" cy="84866"/>
            </a:xfrm>
            <a:custGeom>
              <a:avLst/>
              <a:gdLst>
                <a:gd name="T0" fmla="*/ 27 w 40"/>
                <a:gd name="T1" fmla="*/ 1 h 28"/>
                <a:gd name="T2" fmla="*/ 38 w 40"/>
                <a:gd name="T3" fmla="*/ 17 h 28"/>
                <a:gd name="T4" fmla="*/ 27 w 40"/>
                <a:gd name="T5" fmla="*/ 1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8">
                  <a:moveTo>
                    <a:pt x="27" y="1"/>
                  </a:moveTo>
                  <a:cubicBezTo>
                    <a:pt x="35" y="0"/>
                    <a:pt x="40" y="10"/>
                    <a:pt x="38" y="17"/>
                  </a:cubicBezTo>
                  <a:cubicBezTo>
                    <a:pt x="17" y="28"/>
                    <a:pt x="0" y="7"/>
                    <a:pt x="2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8" name="Freeform 45">
              <a:extLst>
                <a:ext uri="{FF2B5EF4-FFF2-40B4-BE49-F238E27FC236}">
                  <a16:creationId xmlns:a16="http://schemas.microsoft.com/office/drawing/2014/main" id="{D49280A1-ACA8-4CD6-9012-AF12660F07E4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75637" y="5836680"/>
              <a:ext cx="144445" cy="102819"/>
            </a:xfrm>
            <a:custGeom>
              <a:avLst/>
              <a:gdLst>
                <a:gd name="T0" fmla="*/ 31 w 44"/>
                <a:gd name="T1" fmla="*/ 0 h 34"/>
                <a:gd name="T2" fmla="*/ 42 w 44"/>
                <a:gd name="T3" fmla="*/ 19 h 34"/>
                <a:gd name="T4" fmla="*/ 31 w 44"/>
                <a:gd name="T5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4">
                  <a:moveTo>
                    <a:pt x="31" y="0"/>
                  </a:moveTo>
                  <a:cubicBezTo>
                    <a:pt x="39" y="0"/>
                    <a:pt x="44" y="12"/>
                    <a:pt x="42" y="19"/>
                  </a:cubicBezTo>
                  <a:cubicBezTo>
                    <a:pt x="25" y="34"/>
                    <a:pt x="0" y="8"/>
                    <a:pt x="3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9" name="Freeform 46">
              <a:extLst>
                <a:ext uri="{FF2B5EF4-FFF2-40B4-BE49-F238E27FC236}">
                  <a16:creationId xmlns:a16="http://schemas.microsoft.com/office/drawing/2014/main" id="{C03EAE8C-6089-40E5-9361-2E266A1EEBA3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24696" y="2830776"/>
              <a:ext cx="121406" cy="81603"/>
            </a:xfrm>
            <a:custGeom>
              <a:avLst/>
              <a:gdLst>
                <a:gd name="T0" fmla="*/ 19 w 37"/>
                <a:gd name="T1" fmla="*/ 1 h 27"/>
                <a:gd name="T2" fmla="*/ 21 w 37"/>
                <a:gd name="T3" fmla="*/ 27 h 27"/>
                <a:gd name="T4" fmla="*/ 19 w 37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7">
                  <a:moveTo>
                    <a:pt x="19" y="1"/>
                  </a:moveTo>
                  <a:cubicBezTo>
                    <a:pt x="31" y="2"/>
                    <a:pt x="37" y="24"/>
                    <a:pt x="21" y="27"/>
                  </a:cubicBezTo>
                  <a:cubicBezTo>
                    <a:pt x="1" y="27"/>
                    <a:pt x="0" y="0"/>
                    <a:pt x="1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60" name="Freeform 47">
              <a:extLst>
                <a:ext uri="{FF2B5EF4-FFF2-40B4-BE49-F238E27FC236}">
                  <a16:creationId xmlns:a16="http://schemas.microsoft.com/office/drawing/2014/main" id="{02E3A077-F087-4E14-A13E-4E9D4369B1F6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82841" y="3849727"/>
              <a:ext cx="147990" cy="78339"/>
            </a:xfrm>
            <a:custGeom>
              <a:avLst/>
              <a:gdLst>
                <a:gd name="T0" fmla="*/ 22 w 45"/>
                <a:gd name="T1" fmla="*/ 0 h 26"/>
                <a:gd name="T2" fmla="*/ 28 w 45"/>
                <a:gd name="T3" fmla="*/ 26 h 26"/>
                <a:gd name="T4" fmla="*/ 22 w 45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6">
                  <a:moveTo>
                    <a:pt x="22" y="0"/>
                  </a:moveTo>
                  <a:cubicBezTo>
                    <a:pt x="32" y="2"/>
                    <a:pt x="45" y="22"/>
                    <a:pt x="28" y="26"/>
                  </a:cubicBezTo>
                  <a:cubicBezTo>
                    <a:pt x="10" y="24"/>
                    <a:pt x="0" y="9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61" name="Freeform 48">
              <a:extLst>
                <a:ext uri="{FF2B5EF4-FFF2-40B4-BE49-F238E27FC236}">
                  <a16:creationId xmlns:a16="http://schemas.microsoft.com/office/drawing/2014/main" id="{7CE4FAAA-45E7-4C86-B59A-F284B79EFD23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78098" y="3616257"/>
              <a:ext cx="133812" cy="79154"/>
            </a:xfrm>
            <a:custGeom>
              <a:avLst/>
              <a:gdLst>
                <a:gd name="T0" fmla="*/ 19 w 41"/>
                <a:gd name="T1" fmla="*/ 0 h 26"/>
                <a:gd name="T2" fmla="*/ 7 w 41"/>
                <a:gd name="T3" fmla="*/ 19 h 26"/>
                <a:gd name="T4" fmla="*/ 19 w 41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6">
                  <a:moveTo>
                    <a:pt x="19" y="0"/>
                  </a:moveTo>
                  <a:cubicBezTo>
                    <a:pt x="41" y="9"/>
                    <a:pt x="28" y="26"/>
                    <a:pt x="7" y="19"/>
                  </a:cubicBezTo>
                  <a:cubicBezTo>
                    <a:pt x="0" y="8"/>
                    <a:pt x="7" y="1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62" name="Freeform 49">
              <a:extLst>
                <a:ext uri="{FF2B5EF4-FFF2-40B4-BE49-F238E27FC236}">
                  <a16:creationId xmlns:a16="http://schemas.microsoft.com/office/drawing/2014/main" id="{E2689B62-CCA1-4EE5-B622-FBA516868916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76712" y="6507925"/>
              <a:ext cx="127608" cy="81603"/>
            </a:xfrm>
            <a:custGeom>
              <a:avLst/>
              <a:gdLst>
                <a:gd name="T0" fmla="*/ 21 w 39"/>
                <a:gd name="T1" fmla="*/ 2 h 27"/>
                <a:gd name="T2" fmla="*/ 26 w 39"/>
                <a:gd name="T3" fmla="*/ 24 h 27"/>
                <a:gd name="T4" fmla="*/ 21 w 39"/>
                <a:gd name="T5" fmla="*/ 2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7">
                  <a:moveTo>
                    <a:pt x="21" y="2"/>
                  </a:moveTo>
                  <a:cubicBezTo>
                    <a:pt x="36" y="0"/>
                    <a:pt x="39" y="17"/>
                    <a:pt x="26" y="24"/>
                  </a:cubicBezTo>
                  <a:cubicBezTo>
                    <a:pt x="8" y="27"/>
                    <a:pt x="0" y="9"/>
                    <a:pt x="21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63" name="Freeform 8">
              <a:extLst>
                <a:ext uri="{FF2B5EF4-FFF2-40B4-BE49-F238E27FC236}">
                  <a16:creationId xmlns:a16="http://schemas.microsoft.com/office/drawing/2014/main" id="{113638EE-3BCF-4315-A329-3C6766A3890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41853" y="34906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64" name="Freeform 106">
              <a:extLst>
                <a:ext uri="{FF2B5EF4-FFF2-40B4-BE49-F238E27FC236}">
                  <a16:creationId xmlns:a16="http://schemas.microsoft.com/office/drawing/2014/main" id="{4FB36B8F-335B-40F2-83BB-C2B2689DC2E9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01184" y="6639670"/>
              <a:ext cx="134697" cy="97107"/>
            </a:xfrm>
            <a:custGeom>
              <a:avLst/>
              <a:gdLst>
                <a:gd name="T0" fmla="*/ 25 w 41"/>
                <a:gd name="T1" fmla="*/ 0 h 32"/>
                <a:gd name="T2" fmla="*/ 4 w 41"/>
                <a:gd name="T3" fmla="*/ 18 h 32"/>
                <a:gd name="T4" fmla="*/ 25 w 41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2">
                  <a:moveTo>
                    <a:pt x="25" y="0"/>
                  </a:moveTo>
                  <a:cubicBezTo>
                    <a:pt x="41" y="13"/>
                    <a:pt x="15" y="32"/>
                    <a:pt x="4" y="18"/>
                  </a:cubicBezTo>
                  <a:cubicBezTo>
                    <a:pt x="0" y="5"/>
                    <a:pt x="15" y="0"/>
                    <a:pt x="2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A05E913-A9D9-4639-B104-1F07A4AF6A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502920"/>
            <a:ext cx="963401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940CEB-B6D7-46E6-9843-5153421401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9848" y="1874520"/>
            <a:ext cx="9634011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BAC8B5-8DFB-4920-8580-54824C831A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73736" y="6382512"/>
            <a:ext cx="28459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/>
                </a:solidFill>
              </a:defRPr>
            </a:lvl1pPr>
          </a:lstStyle>
          <a:p>
            <a:fld id="{B5898F52-2787-4BA2-BBBC-9395E9F86D50}" type="datetimeFigureOut">
              <a:rPr lang="en-US" smtClean="0"/>
              <a:pPr/>
              <a:t>1/8/2021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9E2D5D-B616-4048-9CB8-4D316BBDB1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754871" y="2093199"/>
            <a:ext cx="4157472" cy="41608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F322F0-8F3D-4AC5-9873-24666D0E0D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57919" y="6382512"/>
            <a:ext cx="50099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2"/>
                </a:solidFill>
              </a:defRPr>
            </a:lvl1pPr>
          </a:lstStyle>
          <a:p>
            <a:fld id="{4C8B8A27-DF03-4546-BA93-21C967D57E5C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437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72" r:id="rId5"/>
    <p:sldLayoutId id="2147483677" r:id="rId6"/>
    <p:sldLayoutId id="2147483673" r:id="rId7"/>
    <p:sldLayoutId id="2147483674" r:id="rId8"/>
    <p:sldLayoutId id="2147483675" r:id="rId9"/>
    <p:sldLayoutId id="2147483676" r:id="rId10"/>
    <p:sldLayoutId id="2147483678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50000"/>
        </a:lnSpc>
        <a:spcBef>
          <a:spcPts val="1000"/>
        </a:spcBef>
        <a:buClr>
          <a:schemeClr val="bg2">
            <a:lumMod val="75000"/>
          </a:schemeClr>
        </a:buClr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228600" indent="0" algn="l" defTabSz="914400" rtl="0" eaLnBrk="1" latinLnBrk="0" hangingPunct="1">
        <a:lnSpc>
          <a:spcPct val="150000"/>
        </a:lnSpc>
        <a:spcBef>
          <a:spcPts val="500"/>
        </a:spcBef>
        <a:buClr>
          <a:schemeClr val="bg2">
            <a:lumMod val="75000"/>
          </a:schemeClr>
        </a:buClr>
        <a:buFontTx/>
        <a:buNone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548640" indent="-285750" algn="l" defTabSz="914400" rtl="0" eaLnBrk="1" latinLnBrk="0" hangingPunct="1">
        <a:lnSpc>
          <a:spcPct val="150000"/>
        </a:lnSpc>
        <a:spcBef>
          <a:spcPts val="500"/>
        </a:spcBef>
        <a:buClr>
          <a:schemeClr val="bg2">
            <a:lumMod val="75000"/>
          </a:schemeClr>
        </a:buClr>
        <a:buFont typeface="Arial" panose="020B0604020202020204" pitchFamily="34" charset="0"/>
        <a:buChar char="•"/>
        <a:defRPr sz="1600" b="1" kern="1200">
          <a:solidFill>
            <a:schemeClr val="tx2"/>
          </a:solidFill>
          <a:latin typeface="+mn-lt"/>
          <a:ea typeface="+mn-ea"/>
          <a:cs typeface="+mn-cs"/>
        </a:defRPr>
      </a:lvl3pPr>
      <a:lvl4pPr marL="548640" indent="0" algn="l" defTabSz="914400" rtl="0" eaLnBrk="1" latinLnBrk="0" hangingPunct="1">
        <a:lnSpc>
          <a:spcPct val="150000"/>
        </a:lnSpc>
        <a:spcBef>
          <a:spcPts val="500"/>
        </a:spcBef>
        <a:buClr>
          <a:schemeClr val="bg2">
            <a:lumMod val="75000"/>
          </a:schemeClr>
        </a:buClr>
        <a:buFontTx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834390" indent="-285750" algn="l" defTabSz="914400" rtl="0" eaLnBrk="1" latinLnBrk="0" hangingPunct="1">
        <a:lnSpc>
          <a:spcPct val="150000"/>
        </a:lnSpc>
        <a:spcBef>
          <a:spcPts val="500"/>
        </a:spcBef>
        <a:buClr>
          <a:schemeClr val="bg2">
            <a:lumMod val="75000"/>
          </a:schemeClr>
        </a:buClr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Freeform: Shape 125">
            <a:extLst>
              <a:ext uri="{FF2B5EF4-FFF2-40B4-BE49-F238E27FC236}">
                <a16:creationId xmlns:a16="http://schemas.microsoft.com/office/drawing/2014/main" id="{9B6F67E4-15C7-48C3-9F04-91478A1816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571500 w 12192000"/>
              <a:gd name="connsiteY0" fmla="*/ 1078173 h 6858000"/>
              <a:gd name="connsiteX1" fmla="*/ 571500 w 12192000"/>
              <a:gd name="connsiteY1" fmla="*/ 5418161 h 6858000"/>
              <a:gd name="connsiteX2" fmla="*/ 11620500 w 12192000"/>
              <a:gd name="connsiteY2" fmla="*/ 5418161 h 6858000"/>
              <a:gd name="connsiteX3" fmla="*/ 11620500 w 12192000"/>
              <a:gd name="connsiteY3" fmla="*/ 1078173 h 6858000"/>
              <a:gd name="connsiteX4" fmla="*/ 0 w 12192000"/>
              <a:gd name="connsiteY4" fmla="*/ 0 h 6858000"/>
              <a:gd name="connsiteX5" fmla="*/ 12192000 w 12192000"/>
              <a:gd name="connsiteY5" fmla="*/ 0 h 6858000"/>
              <a:gd name="connsiteX6" fmla="*/ 12192000 w 12192000"/>
              <a:gd name="connsiteY6" fmla="*/ 6858000 h 6858000"/>
              <a:gd name="connsiteX7" fmla="*/ 0 w 1219200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58000">
                <a:moveTo>
                  <a:pt x="571500" y="1078173"/>
                </a:moveTo>
                <a:lnTo>
                  <a:pt x="571500" y="5418161"/>
                </a:lnTo>
                <a:lnTo>
                  <a:pt x="11620500" y="5418161"/>
                </a:lnTo>
                <a:lnTo>
                  <a:pt x="11620500" y="1078173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E0A2C6D-44C9-4A2F-95BE-D19993BD36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41811" y="5743765"/>
            <a:ext cx="8508378" cy="648439"/>
          </a:xfrm>
        </p:spPr>
        <p:txBody>
          <a:bodyPr>
            <a:normAutofit fontScale="90000"/>
          </a:bodyPr>
          <a:lstStyle/>
          <a:p>
            <a:r>
              <a:rPr lang="nl-NL" sz="4000" dirty="0"/>
              <a:t>Preferentiebeleid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A22934EE-5215-4B76-A82D-010B83FD0C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-1"/>
            <a:ext cx="12191999" cy="1311965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40000"/>
              </a:lnSpc>
            </a:pPr>
            <a:r>
              <a:rPr lang="nl-NL" sz="2400" b="0" i="0" dirty="0">
                <a:effectLst/>
                <a:latin typeface="+mj-lt"/>
              </a:rPr>
              <a:t>Bij meerdere geneesmiddelen met dezelfde werkzame stof mag de zorgverzekeraar bepalen welke variant hij vergoedt!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CA2796A3-B8AD-4305-B6E3-651637CB707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849" r="2" b="20322"/>
          <a:stretch/>
        </p:blipFill>
        <p:spPr>
          <a:xfrm>
            <a:off x="571500" y="1205947"/>
            <a:ext cx="11049000" cy="4212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60166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8" name="Rectangle 137">
            <a:extLst>
              <a:ext uri="{FF2B5EF4-FFF2-40B4-BE49-F238E27FC236}">
                <a16:creationId xmlns:a16="http://schemas.microsoft.com/office/drawing/2014/main" id="{CFB03654-F8D1-4066-85B5-5BA57499B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3721C80-3517-4429-B6C3-CAB4177ED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528" y="696226"/>
            <a:ext cx="8675712" cy="981892"/>
          </a:xfrm>
        </p:spPr>
        <p:txBody>
          <a:bodyPr>
            <a:normAutofit/>
          </a:bodyPr>
          <a:lstStyle/>
          <a:p>
            <a:pPr algn="ctr"/>
            <a:r>
              <a:rPr lang="nl-NL" dirty="0"/>
              <a:t>Preferentiebeleid in het kort</a:t>
            </a:r>
          </a:p>
        </p:txBody>
      </p:sp>
      <p:sp>
        <p:nvSpPr>
          <p:cNvPr id="140" name="Rectangle 139">
            <a:extLst>
              <a:ext uri="{FF2B5EF4-FFF2-40B4-BE49-F238E27FC236}">
                <a16:creationId xmlns:a16="http://schemas.microsoft.com/office/drawing/2014/main" id="{7615BC76-014D-4BD0-A843-994E2D7598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90" y="1874829"/>
            <a:ext cx="12175432" cy="41148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31" name="Group 141">
            <a:extLst>
              <a:ext uri="{FF2B5EF4-FFF2-40B4-BE49-F238E27FC236}">
                <a16:creationId xmlns:a16="http://schemas.microsoft.com/office/drawing/2014/main" id="{39D2483B-7210-454A-B168-51DA3C1611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357372" y="-18787"/>
            <a:ext cx="1238945" cy="1919798"/>
            <a:chOff x="10357372" y="-18787"/>
            <a:chExt cx="1238945" cy="1919798"/>
          </a:xfrm>
        </p:grpSpPr>
        <p:sp>
          <p:nvSpPr>
            <p:cNvPr id="143" name="Freeform 57">
              <a:extLst>
                <a:ext uri="{FF2B5EF4-FFF2-40B4-BE49-F238E27FC236}">
                  <a16:creationId xmlns:a16="http://schemas.microsoft.com/office/drawing/2014/main" id="{F1142EB5-2791-4EAD-B4A2-43BECFBC5F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615372" y="1406369"/>
              <a:ext cx="140901" cy="93843"/>
            </a:xfrm>
            <a:custGeom>
              <a:avLst/>
              <a:gdLst>
                <a:gd name="T0" fmla="*/ 27 w 43"/>
                <a:gd name="T1" fmla="*/ 3 h 31"/>
                <a:gd name="T2" fmla="*/ 40 w 43"/>
                <a:gd name="T3" fmla="*/ 23 h 31"/>
                <a:gd name="T4" fmla="*/ 27 w 43"/>
                <a:gd name="T5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1">
                  <a:moveTo>
                    <a:pt x="27" y="3"/>
                  </a:moveTo>
                  <a:cubicBezTo>
                    <a:pt x="35" y="0"/>
                    <a:pt x="43" y="17"/>
                    <a:pt x="40" y="23"/>
                  </a:cubicBezTo>
                  <a:cubicBezTo>
                    <a:pt x="21" y="31"/>
                    <a:pt x="0" y="15"/>
                    <a:pt x="27" y="3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4" name="Freeform 78">
              <a:extLst>
                <a:ext uri="{FF2B5EF4-FFF2-40B4-BE49-F238E27FC236}">
                  <a16:creationId xmlns:a16="http://schemas.microsoft.com/office/drawing/2014/main" id="{2C8870C2-1368-48B0-A8CF-BC33DF7656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481520" y="755028"/>
              <a:ext cx="147990" cy="75075"/>
            </a:xfrm>
            <a:custGeom>
              <a:avLst/>
              <a:gdLst>
                <a:gd name="T0" fmla="*/ 22 w 45"/>
                <a:gd name="T1" fmla="*/ 0 h 25"/>
                <a:gd name="T2" fmla="*/ 28 w 45"/>
                <a:gd name="T3" fmla="*/ 25 h 25"/>
                <a:gd name="T4" fmla="*/ 22 w 4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5">
                  <a:moveTo>
                    <a:pt x="22" y="0"/>
                  </a:moveTo>
                  <a:cubicBezTo>
                    <a:pt x="32" y="1"/>
                    <a:pt x="45" y="21"/>
                    <a:pt x="28" y="25"/>
                  </a:cubicBezTo>
                  <a:cubicBezTo>
                    <a:pt x="9" y="23"/>
                    <a:pt x="0" y="9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5" name="Freeform 79">
              <a:extLst>
                <a:ext uri="{FF2B5EF4-FFF2-40B4-BE49-F238E27FC236}">
                  <a16:creationId xmlns:a16="http://schemas.microsoft.com/office/drawing/2014/main" id="{853F9E0D-F5F9-438C-B1DC-0AA3127C41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493892" y="986073"/>
              <a:ext cx="124063" cy="69362"/>
            </a:xfrm>
            <a:custGeom>
              <a:avLst/>
              <a:gdLst>
                <a:gd name="T0" fmla="*/ 20 w 38"/>
                <a:gd name="T1" fmla="*/ 0 h 23"/>
                <a:gd name="T2" fmla="*/ 20 w 38"/>
                <a:gd name="T3" fmla="*/ 22 h 23"/>
                <a:gd name="T4" fmla="*/ 20 w 38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3">
                  <a:moveTo>
                    <a:pt x="20" y="0"/>
                  </a:moveTo>
                  <a:cubicBezTo>
                    <a:pt x="37" y="3"/>
                    <a:pt x="38" y="23"/>
                    <a:pt x="20" y="22"/>
                  </a:cubicBezTo>
                  <a:cubicBezTo>
                    <a:pt x="8" y="18"/>
                    <a:pt x="0" y="5"/>
                    <a:pt x="20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6" name="Freeform 80">
              <a:extLst>
                <a:ext uri="{FF2B5EF4-FFF2-40B4-BE49-F238E27FC236}">
                  <a16:creationId xmlns:a16="http://schemas.microsoft.com/office/drawing/2014/main" id="{B4E911B1-253E-4755-9AEC-BB1DAB8E2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488551" y="1223868"/>
              <a:ext cx="124951" cy="66098"/>
            </a:xfrm>
            <a:custGeom>
              <a:avLst/>
              <a:gdLst>
                <a:gd name="T0" fmla="*/ 21 w 38"/>
                <a:gd name="T1" fmla="*/ 0 h 22"/>
                <a:gd name="T2" fmla="*/ 21 w 38"/>
                <a:gd name="T3" fmla="*/ 22 h 22"/>
                <a:gd name="T4" fmla="*/ 21 w 38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2">
                  <a:moveTo>
                    <a:pt x="21" y="0"/>
                  </a:moveTo>
                  <a:cubicBezTo>
                    <a:pt x="37" y="2"/>
                    <a:pt x="38" y="20"/>
                    <a:pt x="21" y="22"/>
                  </a:cubicBezTo>
                  <a:cubicBezTo>
                    <a:pt x="9" y="16"/>
                    <a:pt x="0" y="6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7" name="Freeform 83">
              <a:extLst>
                <a:ext uri="{FF2B5EF4-FFF2-40B4-BE49-F238E27FC236}">
                  <a16:creationId xmlns:a16="http://schemas.microsoft.com/office/drawing/2014/main" id="{2AF5DD4D-BF15-452D-937B-7F29FA3F28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451994" y="1699681"/>
              <a:ext cx="131153" cy="157493"/>
            </a:xfrm>
            <a:custGeom>
              <a:avLst/>
              <a:gdLst>
                <a:gd name="T0" fmla="*/ 13 w 40"/>
                <a:gd name="T1" fmla="*/ 7 h 52"/>
                <a:gd name="T2" fmla="*/ 0 w 40"/>
                <a:gd name="T3" fmla="*/ 24 h 52"/>
                <a:gd name="T4" fmla="*/ 13 w 40"/>
                <a:gd name="T5" fmla="*/ 7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52">
                  <a:moveTo>
                    <a:pt x="13" y="7"/>
                  </a:moveTo>
                  <a:cubicBezTo>
                    <a:pt x="40" y="12"/>
                    <a:pt x="18" y="52"/>
                    <a:pt x="0" y="24"/>
                  </a:cubicBezTo>
                  <a:cubicBezTo>
                    <a:pt x="2" y="0"/>
                    <a:pt x="6" y="17"/>
                    <a:pt x="13" y="7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8" name="Freeform 84">
              <a:extLst>
                <a:ext uri="{FF2B5EF4-FFF2-40B4-BE49-F238E27FC236}">
                  <a16:creationId xmlns:a16="http://schemas.microsoft.com/office/drawing/2014/main" id="{5F821C6A-EDEE-4845-92EB-367AC60023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463010" y="550442"/>
              <a:ext cx="131153" cy="88130"/>
            </a:xfrm>
            <a:custGeom>
              <a:avLst/>
              <a:gdLst>
                <a:gd name="T0" fmla="*/ 18 w 40"/>
                <a:gd name="T1" fmla="*/ 1 h 29"/>
                <a:gd name="T2" fmla="*/ 6 w 40"/>
                <a:gd name="T3" fmla="*/ 20 h 29"/>
                <a:gd name="T4" fmla="*/ 18 w 40"/>
                <a:gd name="T5" fmla="*/ 1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18" y="1"/>
                  </a:moveTo>
                  <a:cubicBezTo>
                    <a:pt x="40" y="6"/>
                    <a:pt x="25" y="29"/>
                    <a:pt x="6" y="20"/>
                  </a:cubicBezTo>
                  <a:cubicBezTo>
                    <a:pt x="0" y="10"/>
                    <a:pt x="5" y="0"/>
                    <a:pt x="18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9" name="Freeform 86">
              <a:extLst>
                <a:ext uri="{FF2B5EF4-FFF2-40B4-BE49-F238E27FC236}">
                  <a16:creationId xmlns:a16="http://schemas.microsoft.com/office/drawing/2014/main" id="{504AA4DA-748D-4CFF-891A-5C8861EC49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472979" y="204433"/>
              <a:ext cx="131153" cy="112612"/>
            </a:xfrm>
            <a:custGeom>
              <a:avLst/>
              <a:gdLst>
                <a:gd name="T0" fmla="*/ 22 w 40"/>
                <a:gd name="T1" fmla="*/ 1 h 37"/>
                <a:gd name="T2" fmla="*/ 15 w 40"/>
                <a:gd name="T3" fmla="*/ 23 h 37"/>
                <a:gd name="T4" fmla="*/ 22 w 40"/>
                <a:gd name="T5" fmla="*/ 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7">
                  <a:moveTo>
                    <a:pt x="22" y="1"/>
                  </a:moveTo>
                  <a:cubicBezTo>
                    <a:pt x="40" y="3"/>
                    <a:pt x="33" y="37"/>
                    <a:pt x="15" y="23"/>
                  </a:cubicBezTo>
                  <a:cubicBezTo>
                    <a:pt x="0" y="20"/>
                    <a:pt x="7" y="0"/>
                    <a:pt x="22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0" name="Freeform 89">
              <a:extLst>
                <a:ext uri="{FF2B5EF4-FFF2-40B4-BE49-F238E27FC236}">
                  <a16:creationId xmlns:a16="http://schemas.microsoft.com/office/drawing/2014/main" id="{7CC3A8FA-D5F6-4A96-9B55-4479C1717A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427782" y="1487330"/>
              <a:ext cx="134697" cy="93027"/>
            </a:xfrm>
            <a:custGeom>
              <a:avLst/>
              <a:gdLst>
                <a:gd name="T0" fmla="*/ 23 w 41"/>
                <a:gd name="T1" fmla="*/ 0 h 31"/>
                <a:gd name="T2" fmla="*/ 16 w 41"/>
                <a:gd name="T3" fmla="*/ 25 h 31"/>
                <a:gd name="T4" fmla="*/ 23 w 41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1">
                  <a:moveTo>
                    <a:pt x="23" y="0"/>
                  </a:moveTo>
                  <a:cubicBezTo>
                    <a:pt x="40" y="3"/>
                    <a:pt x="41" y="31"/>
                    <a:pt x="16" y="25"/>
                  </a:cubicBezTo>
                  <a:cubicBezTo>
                    <a:pt x="0" y="7"/>
                    <a:pt x="14" y="4"/>
                    <a:pt x="23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1" name="Freeform 106">
              <a:extLst>
                <a:ext uri="{FF2B5EF4-FFF2-40B4-BE49-F238E27FC236}">
                  <a16:creationId xmlns:a16="http://schemas.microsoft.com/office/drawing/2014/main" id="{26E1DC3C-522F-46BF-9C95-475001763F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208678" y="599147"/>
              <a:ext cx="134697" cy="97107"/>
            </a:xfrm>
            <a:custGeom>
              <a:avLst/>
              <a:gdLst>
                <a:gd name="T0" fmla="*/ 25 w 41"/>
                <a:gd name="T1" fmla="*/ 0 h 32"/>
                <a:gd name="T2" fmla="*/ 4 w 41"/>
                <a:gd name="T3" fmla="*/ 18 h 32"/>
                <a:gd name="T4" fmla="*/ 25 w 41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2">
                  <a:moveTo>
                    <a:pt x="25" y="0"/>
                  </a:moveTo>
                  <a:cubicBezTo>
                    <a:pt x="41" y="13"/>
                    <a:pt x="15" y="32"/>
                    <a:pt x="4" y="18"/>
                  </a:cubicBezTo>
                  <a:cubicBezTo>
                    <a:pt x="0" y="5"/>
                    <a:pt x="15" y="0"/>
                    <a:pt x="25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2" name="Freeform 107">
              <a:extLst>
                <a:ext uri="{FF2B5EF4-FFF2-40B4-BE49-F238E27FC236}">
                  <a16:creationId xmlns:a16="http://schemas.microsoft.com/office/drawing/2014/main" id="{F7CDF92D-312E-42AB-960E-637D404934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920666" y="1240267"/>
              <a:ext cx="154193" cy="81603"/>
            </a:xfrm>
            <a:custGeom>
              <a:avLst/>
              <a:gdLst>
                <a:gd name="T0" fmla="*/ 31 w 47"/>
                <a:gd name="T1" fmla="*/ 0 h 27"/>
                <a:gd name="T2" fmla="*/ 17 w 47"/>
                <a:gd name="T3" fmla="*/ 23 h 27"/>
                <a:gd name="T4" fmla="*/ 31 w 47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7" h="27">
                  <a:moveTo>
                    <a:pt x="31" y="0"/>
                  </a:moveTo>
                  <a:cubicBezTo>
                    <a:pt x="47" y="10"/>
                    <a:pt x="32" y="27"/>
                    <a:pt x="17" y="23"/>
                  </a:cubicBezTo>
                  <a:cubicBezTo>
                    <a:pt x="0" y="14"/>
                    <a:pt x="18" y="0"/>
                    <a:pt x="3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" name="Freeform 108">
              <a:extLst>
                <a:ext uri="{FF2B5EF4-FFF2-40B4-BE49-F238E27FC236}">
                  <a16:creationId xmlns:a16="http://schemas.microsoft.com/office/drawing/2014/main" id="{918FE320-F6B2-4BDB-95D8-DFD3B2B34F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206349" y="1208992"/>
              <a:ext cx="121406" cy="90579"/>
            </a:xfrm>
            <a:custGeom>
              <a:avLst/>
              <a:gdLst>
                <a:gd name="T0" fmla="*/ 26 w 37"/>
                <a:gd name="T1" fmla="*/ 1 h 30"/>
                <a:gd name="T2" fmla="*/ 35 w 37"/>
                <a:gd name="T3" fmla="*/ 21 h 30"/>
                <a:gd name="T4" fmla="*/ 26 w 37"/>
                <a:gd name="T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30">
                  <a:moveTo>
                    <a:pt x="26" y="1"/>
                  </a:moveTo>
                  <a:cubicBezTo>
                    <a:pt x="35" y="0"/>
                    <a:pt x="37" y="13"/>
                    <a:pt x="35" y="21"/>
                  </a:cubicBezTo>
                  <a:cubicBezTo>
                    <a:pt x="14" y="30"/>
                    <a:pt x="0" y="8"/>
                    <a:pt x="26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4" name="Freeform 109">
              <a:extLst>
                <a:ext uri="{FF2B5EF4-FFF2-40B4-BE49-F238E27FC236}">
                  <a16:creationId xmlns:a16="http://schemas.microsoft.com/office/drawing/2014/main" id="{B90769B0-46E9-4B76-96A9-A247A0DF3D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189546" y="1710317"/>
              <a:ext cx="154193" cy="84866"/>
            </a:xfrm>
            <a:custGeom>
              <a:avLst/>
              <a:gdLst>
                <a:gd name="T0" fmla="*/ 26 w 47"/>
                <a:gd name="T1" fmla="*/ 0 h 28"/>
                <a:gd name="T2" fmla="*/ 10 w 47"/>
                <a:gd name="T3" fmla="*/ 26 h 28"/>
                <a:gd name="T4" fmla="*/ 26 w 47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7" h="28">
                  <a:moveTo>
                    <a:pt x="26" y="0"/>
                  </a:moveTo>
                  <a:cubicBezTo>
                    <a:pt x="47" y="13"/>
                    <a:pt x="28" y="28"/>
                    <a:pt x="10" y="26"/>
                  </a:cubicBezTo>
                  <a:cubicBezTo>
                    <a:pt x="0" y="13"/>
                    <a:pt x="15" y="4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" name="Freeform 110">
              <a:extLst>
                <a:ext uri="{FF2B5EF4-FFF2-40B4-BE49-F238E27FC236}">
                  <a16:creationId xmlns:a16="http://schemas.microsoft.com/office/drawing/2014/main" id="{C0CC5855-0620-41C7-AA4D-3D30E24551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186402" y="351312"/>
              <a:ext cx="127608" cy="114243"/>
            </a:xfrm>
            <a:custGeom>
              <a:avLst/>
              <a:gdLst>
                <a:gd name="T0" fmla="*/ 21 w 39"/>
                <a:gd name="T1" fmla="*/ 1 h 38"/>
                <a:gd name="T2" fmla="*/ 39 w 39"/>
                <a:gd name="T3" fmla="*/ 18 h 38"/>
                <a:gd name="T4" fmla="*/ 21 w 39"/>
                <a:gd name="T5" fmla="*/ 1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8">
                  <a:moveTo>
                    <a:pt x="21" y="1"/>
                  </a:moveTo>
                  <a:cubicBezTo>
                    <a:pt x="35" y="0"/>
                    <a:pt x="38" y="8"/>
                    <a:pt x="39" y="18"/>
                  </a:cubicBezTo>
                  <a:cubicBezTo>
                    <a:pt x="25" y="38"/>
                    <a:pt x="0" y="13"/>
                    <a:pt x="21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" name="Freeform 111">
              <a:extLst>
                <a:ext uri="{FF2B5EF4-FFF2-40B4-BE49-F238E27FC236}">
                  <a16:creationId xmlns:a16="http://schemas.microsoft.com/office/drawing/2014/main" id="{7A99B1F4-089E-4A1A-833C-0D0C8E7705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187601" y="1438812"/>
              <a:ext cx="131153" cy="87315"/>
            </a:xfrm>
            <a:custGeom>
              <a:avLst/>
              <a:gdLst>
                <a:gd name="T0" fmla="*/ 24 w 40"/>
                <a:gd name="T1" fmla="*/ 0 h 29"/>
                <a:gd name="T2" fmla="*/ 20 w 40"/>
                <a:gd name="T3" fmla="*/ 25 h 29"/>
                <a:gd name="T4" fmla="*/ 24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4" y="0"/>
                  </a:moveTo>
                  <a:cubicBezTo>
                    <a:pt x="40" y="1"/>
                    <a:pt x="35" y="29"/>
                    <a:pt x="20" y="25"/>
                  </a:cubicBezTo>
                  <a:cubicBezTo>
                    <a:pt x="0" y="19"/>
                    <a:pt x="5" y="2"/>
                    <a:pt x="24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7" name="Freeform 112">
              <a:extLst>
                <a:ext uri="{FF2B5EF4-FFF2-40B4-BE49-F238E27FC236}">
                  <a16:creationId xmlns:a16="http://schemas.microsoft.com/office/drawing/2014/main" id="{52C3D5C1-0862-4E4B-BAD8-C6244D0352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197104" y="920158"/>
              <a:ext cx="117860" cy="81603"/>
            </a:xfrm>
            <a:custGeom>
              <a:avLst/>
              <a:gdLst>
                <a:gd name="T0" fmla="*/ 19 w 36"/>
                <a:gd name="T1" fmla="*/ 1 h 27"/>
                <a:gd name="T2" fmla="*/ 21 w 36"/>
                <a:gd name="T3" fmla="*/ 27 h 27"/>
                <a:gd name="T4" fmla="*/ 19 w 36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19" y="1"/>
                  </a:moveTo>
                  <a:cubicBezTo>
                    <a:pt x="31" y="1"/>
                    <a:pt x="36" y="24"/>
                    <a:pt x="21" y="27"/>
                  </a:cubicBezTo>
                  <a:cubicBezTo>
                    <a:pt x="1" y="27"/>
                    <a:pt x="0" y="0"/>
                    <a:pt x="19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" name="Freeform 122">
              <a:extLst>
                <a:ext uri="{FF2B5EF4-FFF2-40B4-BE49-F238E27FC236}">
                  <a16:creationId xmlns:a16="http://schemas.microsoft.com/office/drawing/2014/main" id="{5E020019-37DA-47B1-A859-25E2009F7C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952607" y="1741989"/>
              <a:ext cx="127608" cy="81603"/>
            </a:xfrm>
            <a:custGeom>
              <a:avLst/>
              <a:gdLst>
                <a:gd name="T0" fmla="*/ 24 w 39"/>
                <a:gd name="T1" fmla="*/ 0 h 27"/>
                <a:gd name="T2" fmla="*/ 20 w 39"/>
                <a:gd name="T3" fmla="*/ 26 h 27"/>
                <a:gd name="T4" fmla="*/ 24 w 39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7">
                  <a:moveTo>
                    <a:pt x="24" y="0"/>
                  </a:moveTo>
                  <a:cubicBezTo>
                    <a:pt x="39" y="3"/>
                    <a:pt x="36" y="27"/>
                    <a:pt x="20" y="26"/>
                  </a:cubicBezTo>
                  <a:cubicBezTo>
                    <a:pt x="0" y="19"/>
                    <a:pt x="4" y="3"/>
                    <a:pt x="24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" name="Freeform 123">
              <a:extLst>
                <a:ext uri="{FF2B5EF4-FFF2-40B4-BE49-F238E27FC236}">
                  <a16:creationId xmlns:a16="http://schemas.microsoft.com/office/drawing/2014/main" id="{FC071985-7349-45B2-AD36-AB9014D81F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968114" y="205787"/>
              <a:ext cx="140901" cy="93843"/>
            </a:xfrm>
            <a:custGeom>
              <a:avLst/>
              <a:gdLst>
                <a:gd name="T0" fmla="*/ 26 w 43"/>
                <a:gd name="T1" fmla="*/ 3 h 31"/>
                <a:gd name="T2" fmla="*/ 40 w 43"/>
                <a:gd name="T3" fmla="*/ 23 h 31"/>
                <a:gd name="T4" fmla="*/ 26 w 43"/>
                <a:gd name="T5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1">
                  <a:moveTo>
                    <a:pt x="26" y="3"/>
                  </a:moveTo>
                  <a:cubicBezTo>
                    <a:pt x="35" y="0"/>
                    <a:pt x="43" y="17"/>
                    <a:pt x="40" y="23"/>
                  </a:cubicBezTo>
                  <a:cubicBezTo>
                    <a:pt x="20" y="31"/>
                    <a:pt x="0" y="15"/>
                    <a:pt x="26" y="3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0" name="Freeform 130">
              <a:extLst>
                <a:ext uri="{FF2B5EF4-FFF2-40B4-BE49-F238E27FC236}">
                  <a16:creationId xmlns:a16="http://schemas.microsoft.com/office/drawing/2014/main" id="{8A8374B4-6CAE-4B1D-8AD8-BBD71C66E4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941335" y="495036"/>
              <a:ext cx="157737" cy="81603"/>
            </a:xfrm>
            <a:custGeom>
              <a:avLst/>
              <a:gdLst>
                <a:gd name="T0" fmla="*/ 31 w 48"/>
                <a:gd name="T1" fmla="*/ 0 h 27"/>
                <a:gd name="T2" fmla="*/ 18 w 48"/>
                <a:gd name="T3" fmla="*/ 24 h 27"/>
                <a:gd name="T4" fmla="*/ 31 w 48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" h="27">
                  <a:moveTo>
                    <a:pt x="31" y="0"/>
                  </a:moveTo>
                  <a:cubicBezTo>
                    <a:pt x="48" y="10"/>
                    <a:pt x="32" y="27"/>
                    <a:pt x="18" y="24"/>
                  </a:cubicBezTo>
                  <a:cubicBezTo>
                    <a:pt x="0" y="14"/>
                    <a:pt x="18" y="0"/>
                    <a:pt x="3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1" name="Freeform 131">
              <a:extLst>
                <a:ext uri="{FF2B5EF4-FFF2-40B4-BE49-F238E27FC236}">
                  <a16:creationId xmlns:a16="http://schemas.microsoft.com/office/drawing/2014/main" id="{4F0392BB-C222-4B4A-B3F7-86E1953966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955153" y="1050023"/>
              <a:ext cx="117860" cy="87315"/>
            </a:xfrm>
            <a:custGeom>
              <a:avLst/>
              <a:gdLst>
                <a:gd name="T0" fmla="*/ 15 w 36"/>
                <a:gd name="T1" fmla="*/ 0 h 29"/>
                <a:gd name="T2" fmla="*/ 25 w 36"/>
                <a:gd name="T3" fmla="*/ 15 h 29"/>
                <a:gd name="T4" fmla="*/ 13 w 36"/>
                <a:gd name="T5" fmla="*/ 21 h 29"/>
                <a:gd name="T6" fmla="*/ 15 w 36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9">
                  <a:moveTo>
                    <a:pt x="15" y="0"/>
                  </a:moveTo>
                  <a:cubicBezTo>
                    <a:pt x="21" y="0"/>
                    <a:pt x="36" y="13"/>
                    <a:pt x="25" y="15"/>
                  </a:cubicBezTo>
                  <a:cubicBezTo>
                    <a:pt x="20" y="19"/>
                    <a:pt x="20" y="22"/>
                    <a:pt x="13" y="21"/>
                  </a:cubicBezTo>
                  <a:cubicBezTo>
                    <a:pt x="0" y="29"/>
                    <a:pt x="0" y="0"/>
                    <a:pt x="15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2" name="Freeform 135">
              <a:extLst>
                <a:ext uri="{FF2B5EF4-FFF2-40B4-BE49-F238E27FC236}">
                  <a16:creationId xmlns:a16="http://schemas.microsoft.com/office/drawing/2014/main" id="{A602A52C-3AB9-4D97-AE2A-BB87DB6ACA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942492" y="820365"/>
              <a:ext cx="128495" cy="84051"/>
            </a:xfrm>
            <a:custGeom>
              <a:avLst/>
              <a:gdLst>
                <a:gd name="T0" fmla="*/ 21 w 39"/>
                <a:gd name="T1" fmla="*/ 0 h 28"/>
                <a:gd name="T2" fmla="*/ 6 w 39"/>
                <a:gd name="T3" fmla="*/ 20 h 28"/>
                <a:gd name="T4" fmla="*/ 21 w 39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8">
                  <a:moveTo>
                    <a:pt x="21" y="0"/>
                  </a:moveTo>
                  <a:cubicBezTo>
                    <a:pt x="39" y="12"/>
                    <a:pt x="22" y="28"/>
                    <a:pt x="6" y="20"/>
                  </a:cubicBezTo>
                  <a:cubicBezTo>
                    <a:pt x="0" y="7"/>
                    <a:pt x="7" y="0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3" name="Freeform 141">
              <a:extLst>
                <a:ext uri="{FF2B5EF4-FFF2-40B4-BE49-F238E27FC236}">
                  <a16:creationId xmlns:a16="http://schemas.microsoft.com/office/drawing/2014/main" id="{B30A965C-348F-4CA1-882F-46F532A33B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881044" y="1422049"/>
              <a:ext cx="163941" cy="163205"/>
            </a:xfrm>
            <a:custGeom>
              <a:avLst/>
              <a:gdLst>
                <a:gd name="T0" fmla="*/ 37 w 50"/>
                <a:gd name="T1" fmla="*/ 3 h 54"/>
                <a:gd name="T2" fmla="*/ 42 w 50"/>
                <a:gd name="T3" fmla="*/ 17 h 54"/>
                <a:gd name="T4" fmla="*/ 37 w 50"/>
                <a:gd name="T5" fmla="*/ 3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0" h="54">
                  <a:moveTo>
                    <a:pt x="37" y="3"/>
                  </a:moveTo>
                  <a:cubicBezTo>
                    <a:pt x="50" y="3"/>
                    <a:pt x="36" y="13"/>
                    <a:pt x="42" y="17"/>
                  </a:cubicBezTo>
                  <a:cubicBezTo>
                    <a:pt x="35" y="54"/>
                    <a:pt x="0" y="0"/>
                    <a:pt x="37" y="3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" name="Freeform 77">
              <a:extLst>
                <a:ext uri="{FF2B5EF4-FFF2-40B4-BE49-F238E27FC236}">
                  <a16:creationId xmlns:a16="http://schemas.microsoft.com/office/drawing/2014/main" id="{3DB93D99-B20E-4CEF-A4B5-E355F2EF84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479747" y="19557"/>
              <a:ext cx="151535" cy="75075"/>
            </a:xfrm>
            <a:custGeom>
              <a:avLst/>
              <a:gdLst>
                <a:gd name="T0" fmla="*/ 23 w 46"/>
                <a:gd name="T1" fmla="*/ 0 h 25"/>
                <a:gd name="T2" fmla="*/ 29 w 46"/>
                <a:gd name="T3" fmla="*/ 25 h 25"/>
                <a:gd name="T4" fmla="*/ 23 w 46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6" h="25">
                  <a:moveTo>
                    <a:pt x="23" y="0"/>
                  </a:moveTo>
                  <a:cubicBezTo>
                    <a:pt x="33" y="1"/>
                    <a:pt x="46" y="21"/>
                    <a:pt x="29" y="25"/>
                  </a:cubicBezTo>
                  <a:cubicBezTo>
                    <a:pt x="10" y="23"/>
                    <a:pt x="0" y="9"/>
                    <a:pt x="23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5" name="Freeform 121">
              <a:extLst>
                <a:ext uri="{FF2B5EF4-FFF2-40B4-BE49-F238E27FC236}">
                  <a16:creationId xmlns:a16="http://schemas.microsoft.com/office/drawing/2014/main" id="{59BF81A2-5680-4745-9838-B87F14A4EE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960727" y="5686"/>
              <a:ext cx="133812" cy="84866"/>
            </a:xfrm>
            <a:custGeom>
              <a:avLst/>
              <a:gdLst>
                <a:gd name="T0" fmla="*/ 26 w 41"/>
                <a:gd name="T1" fmla="*/ 0 h 28"/>
                <a:gd name="T2" fmla="*/ 38 w 41"/>
                <a:gd name="T3" fmla="*/ 19 h 28"/>
                <a:gd name="T4" fmla="*/ 26 w 41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8">
                  <a:moveTo>
                    <a:pt x="26" y="0"/>
                  </a:moveTo>
                  <a:cubicBezTo>
                    <a:pt x="33" y="0"/>
                    <a:pt x="41" y="10"/>
                    <a:pt x="38" y="19"/>
                  </a:cubicBezTo>
                  <a:cubicBezTo>
                    <a:pt x="16" y="28"/>
                    <a:pt x="0" y="10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6" name="Freeform 8">
              <a:extLst>
                <a:ext uri="{FF2B5EF4-FFF2-40B4-BE49-F238E27FC236}">
                  <a16:creationId xmlns:a16="http://schemas.microsoft.com/office/drawing/2014/main" id="{15D7F206-A93F-4CCC-B241-B733ECFCF9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222159" y="107190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7" name="Freeform 87">
              <a:extLst>
                <a:ext uri="{FF2B5EF4-FFF2-40B4-BE49-F238E27FC236}">
                  <a16:creationId xmlns:a16="http://schemas.microsoft.com/office/drawing/2014/main" id="{88E77691-B7C1-4F5D-98EC-C5508CDFB6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386315" y="67225"/>
              <a:ext cx="134697" cy="90579"/>
            </a:xfrm>
            <a:custGeom>
              <a:avLst/>
              <a:gdLst>
                <a:gd name="T0" fmla="*/ 27 w 41"/>
                <a:gd name="T1" fmla="*/ 0 h 30"/>
                <a:gd name="T2" fmla="*/ 41 w 41"/>
                <a:gd name="T3" fmla="*/ 19 h 30"/>
                <a:gd name="T4" fmla="*/ 27 w 41"/>
                <a:gd name="T5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0">
                  <a:moveTo>
                    <a:pt x="27" y="0"/>
                  </a:moveTo>
                  <a:cubicBezTo>
                    <a:pt x="35" y="0"/>
                    <a:pt x="40" y="11"/>
                    <a:pt x="41" y="19"/>
                  </a:cubicBezTo>
                  <a:cubicBezTo>
                    <a:pt x="21" y="30"/>
                    <a:pt x="0" y="10"/>
                    <a:pt x="27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8" name="Freeform 94">
              <a:extLst>
                <a:ext uri="{FF2B5EF4-FFF2-40B4-BE49-F238E27FC236}">
                  <a16:creationId xmlns:a16="http://schemas.microsoft.com/office/drawing/2014/main" id="{B15258A7-A882-4D79-B870-C92A57D6B6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339661" y="1306068"/>
              <a:ext cx="138242" cy="102819"/>
            </a:xfrm>
            <a:custGeom>
              <a:avLst/>
              <a:gdLst>
                <a:gd name="T0" fmla="*/ 29 w 42"/>
                <a:gd name="T1" fmla="*/ 1 h 34"/>
                <a:gd name="T2" fmla="*/ 40 w 42"/>
                <a:gd name="T3" fmla="*/ 20 h 34"/>
                <a:gd name="T4" fmla="*/ 29 w 42"/>
                <a:gd name="T5" fmla="*/ 1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4">
                  <a:moveTo>
                    <a:pt x="29" y="1"/>
                  </a:moveTo>
                  <a:cubicBezTo>
                    <a:pt x="38" y="0"/>
                    <a:pt x="42" y="12"/>
                    <a:pt x="40" y="20"/>
                  </a:cubicBezTo>
                  <a:cubicBezTo>
                    <a:pt x="22" y="34"/>
                    <a:pt x="0" y="9"/>
                    <a:pt x="29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9" name="Freeform 97">
              <a:extLst>
                <a:ext uri="{FF2B5EF4-FFF2-40B4-BE49-F238E27FC236}">
                  <a16:creationId xmlns:a16="http://schemas.microsoft.com/office/drawing/2014/main" id="{CF3D5844-0132-49FA-BD1E-5263802F47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368751" y="1744954"/>
              <a:ext cx="190526" cy="121588"/>
            </a:xfrm>
            <a:custGeom>
              <a:avLst/>
              <a:gdLst>
                <a:gd name="T0" fmla="*/ 42 w 58"/>
                <a:gd name="T1" fmla="*/ 0 h 40"/>
                <a:gd name="T2" fmla="*/ 53 w 58"/>
                <a:gd name="T3" fmla="*/ 17 h 40"/>
                <a:gd name="T4" fmla="*/ 42 w 58"/>
                <a:gd name="T5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8" h="40">
                  <a:moveTo>
                    <a:pt x="42" y="0"/>
                  </a:moveTo>
                  <a:cubicBezTo>
                    <a:pt x="52" y="0"/>
                    <a:pt x="50" y="9"/>
                    <a:pt x="53" y="17"/>
                  </a:cubicBezTo>
                  <a:cubicBezTo>
                    <a:pt x="58" y="40"/>
                    <a:pt x="0" y="6"/>
                    <a:pt x="4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0" name="Freeform 101">
              <a:extLst>
                <a:ext uri="{FF2B5EF4-FFF2-40B4-BE49-F238E27FC236}">
                  <a16:creationId xmlns:a16="http://schemas.microsoft.com/office/drawing/2014/main" id="{A399F043-AB24-4109-800A-BD94939A40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347006" y="1478722"/>
              <a:ext cx="138242" cy="81603"/>
            </a:xfrm>
            <a:custGeom>
              <a:avLst/>
              <a:gdLst>
                <a:gd name="T0" fmla="*/ 22 w 42"/>
                <a:gd name="T1" fmla="*/ 0 h 27"/>
                <a:gd name="T2" fmla="*/ 14 w 42"/>
                <a:gd name="T3" fmla="*/ 25 h 27"/>
                <a:gd name="T4" fmla="*/ 22 w 4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7">
                  <a:moveTo>
                    <a:pt x="22" y="0"/>
                  </a:moveTo>
                  <a:cubicBezTo>
                    <a:pt x="42" y="7"/>
                    <a:pt x="28" y="27"/>
                    <a:pt x="14" y="25"/>
                  </a:cubicBezTo>
                  <a:cubicBezTo>
                    <a:pt x="0" y="18"/>
                    <a:pt x="9" y="2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1" name="Freeform 102">
              <a:extLst>
                <a:ext uri="{FF2B5EF4-FFF2-40B4-BE49-F238E27FC236}">
                  <a16:creationId xmlns:a16="http://schemas.microsoft.com/office/drawing/2014/main" id="{796159AE-3178-456B-B411-196E260E5E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367663" y="1109557"/>
              <a:ext cx="121406" cy="99554"/>
            </a:xfrm>
            <a:custGeom>
              <a:avLst/>
              <a:gdLst>
                <a:gd name="T0" fmla="*/ 21 w 37"/>
                <a:gd name="T1" fmla="*/ 0 h 33"/>
                <a:gd name="T2" fmla="*/ 19 w 37"/>
                <a:gd name="T3" fmla="*/ 23 h 33"/>
                <a:gd name="T4" fmla="*/ 21 w 37"/>
                <a:gd name="T5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33">
                  <a:moveTo>
                    <a:pt x="21" y="0"/>
                  </a:moveTo>
                  <a:cubicBezTo>
                    <a:pt x="37" y="0"/>
                    <a:pt x="29" y="33"/>
                    <a:pt x="19" y="23"/>
                  </a:cubicBezTo>
                  <a:cubicBezTo>
                    <a:pt x="0" y="30"/>
                    <a:pt x="3" y="0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2" name="Freeform 103">
              <a:extLst>
                <a:ext uri="{FF2B5EF4-FFF2-40B4-BE49-F238E27FC236}">
                  <a16:creationId xmlns:a16="http://schemas.microsoft.com/office/drawing/2014/main" id="{B0562100-3934-4A15-8C23-D55F111D9E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365260" y="835870"/>
              <a:ext cx="140901" cy="102819"/>
            </a:xfrm>
            <a:custGeom>
              <a:avLst/>
              <a:gdLst>
                <a:gd name="T0" fmla="*/ 28 w 43"/>
                <a:gd name="T1" fmla="*/ 0 h 34"/>
                <a:gd name="T2" fmla="*/ 41 w 43"/>
                <a:gd name="T3" fmla="*/ 21 h 34"/>
                <a:gd name="T4" fmla="*/ 28 w 43"/>
                <a:gd name="T5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4">
                  <a:moveTo>
                    <a:pt x="28" y="0"/>
                  </a:moveTo>
                  <a:cubicBezTo>
                    <a:pt x="35" y="1"/>
                    <a:pt x="43" y="11"/>
                    <a:pt x="41" y="21"/>
                  </a:cubicBezTo>
                  <a:cubicBezTo>
                    <a:pt x="23" y="34"/>
                    <a:pt x="0" y="7"/>
                    <a:pt x="2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3" name="Freeform 117">
              <a:extLst>
                <a:ext uri="{FF2B5EF4-FFF2-40B4-BE49-F238E27FC236}">
                  <a16:creationId xmlns:a16="http://schemas.microsoft.com/office/drawing/2014/main" id="{6DD7C928-63AE-4BCB-9843-570F9E04E9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447263" y="889298"/>
              <a:ext cx="7089" cy="5712"/>
            </a:xfrm>
            <a:custGeom>
              <a:avLst/>
              <a:gdLst>
                <a:gd name="T0" fmla="*/ 0 w 2"/>
                <a:gd name="T1" fmla="*/ 0 h 2"/>
                <a:gd name="T2" fmla="*/ 1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1"/>
                    <a:pt x="2" y="1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" name="Freeform 118">
              <a:extLst>
                <a:ext uri="{FF2B5EF4-FFF2-40B4-BE49-F238E27FC236}">
                  <a16:creationId xmlns:a16="http://schemas.microsoft.com/office/drawing/2014/main" id="{5AC011E4-1DCA-418C-8008-AE4E1E61D0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433783" y="221033"/>
              <a:ext cx="131153" cy="96290"/>
            </a:xfrm>
            <a:custGeom>
              <a:avLst/>
              <a:gdLst>
                <a:gd name="T0" fmla="*/ 22 w 40"/>
                <a:gd name="T1" fmla="*/ 0 h 32"/>
                <a:gd name="T2" fmla="*/ 16 w 40"/>
                <a:gd name="T3" fmla="*/ 25 h 32"/>
                <a:gd name="T4" fmla="*/ 22 w 40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2">
                  <a:moveTo>
                    <a:pt x="22" y="0"/>
                  </a:moveTo>
                  <a:cubicBezTo>
                    <a:pt x="40" y="3"/>
                    <a:pt x="40" y="32"/>
                    <a:pt x="16" y="25"/>
                  </a:cubicBezTo>
                  <a:cubicBezTo>
                    <a:pt x="0" y="7"/>
                    <a:pt x="14" y="4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5" name="Freeform 119">
              <a:extLst>
                <a:ext uri="{FF2B5EF4-FFF2-40B4-BE49-F238E27FC236}">
                  <a16:creationId xmlns:a16="http://schemas.microsoft.com/office/drawing/2014/main" id="{5B2D3B89-E1F5-40D8-AEC0-8E7B2E67AE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414899" y="458514"/>
              <a:ext cx="127608" cy="150965"/>
            </a:xfrm>
            <a:custGeom>
              <a:avLst/>
              <a:gdLst>
                <a:gd name="T0" fmla="*/ 13 w 39"/>
                <a:gd name="T1" fmla="*/ 6 h 50"/>
                <a:gd name="T2" fmla="*/ 0 w 39"/>
                <a:gd name="T3" fmla="*/ 23 h 50"/>
                <a:gd name="T4" fmla="*/ 13 w 39"/>
                <a:gd name="T5" fmla="*/ 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50">
                  <a:moveTo>
                    <a:pt x="13" y="6"/>
                  </a:moveTo>
                  <a:cubicBezTo>
                    <a:pt x="39" y="10"/>
                    <a:pt x="16" y="50"/>
                    <a:pt x="0" y="23"/>
                  </a:cubicBezTo>
                  <a:cubicBezTo>
                    <a:pt x="1" y="0"/>
                    <a:pt x="5" y="14"/>
                    <a:pt x="13" y="6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6" name="Freeform 136">
              <a:extLst>
                <a:ext uri="{FF2B5EF4-FFF2-40B4-BE49-F238E27FC236}">
                  <a16:creationId xmlns:a16="http://schemas.microsoft.com/office/drawing/2014/main" id="{DBB111D7-2067-4503-A6F9-647407E181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642418" y="1263253"/>
              <a:ext cx="127608" cy="69362"/>
            </a:xfrm>
            <a:custGeom>
              <a:avLst/>
              <a:gdLst>
                <a:gd name="T0" fmla="*/ 21 w 39"/>
                <a:gd name="T1" fmla="*/ 0 h 23"/>
                <a:gd name="T2" fmla="*/ 22 w 39"/>
                <a:gd name="T3" fmla="*/ 23 h 23"/>
                <a:gd name="T4" fmla="*/ 21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21" y="0"/>
                  </a:moveTo>
                  <a:cubicBezTo>
                    <a:pt x="37" y="0"/>
                    <a:pt x="39" y="22"/>
                    <a:pt x="22" y="23"/>
                  </a:cubicBezTo>
                  <a:cubicBezTo>
                    <a:pt x="7" y="22"/>
                    <a:pt x="0" y="5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7" name="Freeform 137">
              <a:extLst>
                <a:ext uri="{FF2B5EF4-FFF2-40B4-BE49-F238E27FC236}">
                  <a16:creationId xmlns:a16="http://schemas.microsoft.com/office/drawing/2014/main" id="{20B3ED41-DE4C-4CE7-A8DE-B4ED03137D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657923" y="1656413"/>
              <a:ext cx="127608" cy="93843"/>
            </a:xfrm>
            <a:custGeom>
              <a:avLst/>
              <a:gdLst>
                <a:gd name="T0" fmla="*/ 23 w 39"/>
                <a:gd name="T1" fmla="*/ 0 h 31"/>
                <a:gd name="T2" fmla="*/ 17 w 39"/>
                <a:gd name="T3" fmla="*/ 26 h 31"/>
                <a:gd name="T4" fmla="*/ 23 w 39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1">
                  <a:moveTo>
                    <a:pt x="23" y="0"/>
                  </a:moveTo>
                  <a:cubicBezTo>
                    <a:pt x="39" y="3"/>
                    <a:pt x="39" y="31"/>
                    <a:pt x="17" y="26"/>
                  </a:cubicBezTo>
                  <a:cubicBezTo>
                    <a:pt x="0" y="6"/>
                    <a:pt x="15" y="5"/>
                    <a:pt x="23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8" name="Freeform 139">
              <a:extLst>
                <a:ext uri="{FF2B5EF4-FFF2-40B4-BE49-F238E27FC236}">
                  <a16:creationId xmlns:a16="http://schemas.microsoft.com/office/drawing/2014/main" id="{F4EE6DAD-6518-47B6-A04F-484A162676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661863" y="321142"/>
              <a:ext cx="131153" cy="87315"/>
            </a:xfrm>
            <a:custGeom>
              <a:avLst/>
              <a:gdLst>
                <a:gd name="T0" fmla="*/ 24 w 40"/>
                <a:gd name="T1" fmla="*/ 0 h 29"/>
                <a:gd name="T2" fmla="*/ 19 w 40"/>
                <a:gd name="T3" fmla="*/ 26 h 29"/>
                <a:gd name="T4" fmla="*/ 24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4" y="0"/>
                  </a:moveTo>
                  <a:cubicBezTo>
                    <a:pt x="40" y="2"/>
                    <a:pt x="34" y="29"/>
                    <a:pt x="19" y="26"/>
                  </a:cubicBezTo>
                  <a:cubicBezTo>
                    <a:pt x="0" y="19"/>
                    <a:pt x="4" y="2"/>
                    <a:pt x="24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9" name="Freeform 143">
              <a:extLst>
                <a:ext uri="{FF2B5EF4-FFF2-40B4-BE49-F238E27FC236}">
                  <a16:creationId xmlns:a16="http://schemas.microsoft.com/office/drawing/2014/main" id="{B6867974-B4C0-48AA-A205-B435998B74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672041" y="1015660"/>
              <a:ext cx="121406" cy="78339"/>
            </a:xfrm>
            <a:custGeom>
              <a:avLst/>
              <a:gdLst>
                <a:gd name="T0" fmla="*/ 21 w 37"/>
                <a:gd name="T1" fmla="*/ 0 h 26"/>
                <a:gd name="T2" fmla="*/ 22 w 37"/>
                <a:gd name="T3" fmla="*/ 26 h 26"/>
                <a:gd name="T4" fmla="*/ 21 w 3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6">
                  <a:moveTo>
                    <a:pt x="21" y="0"/>
                  </a:moveTo>
                  <a:cubicBezTo>
                    <a:pt x="32" y="2"/>
                    <a:pt x="37" y="23"/>
                    <a:pt x="22" y="26"/>
                  </a:cubicBezTo>
                  <a:cubicBezTo>
                    <a:pt x="3" y="26"/>
                    <a:pt x="0" y="1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0" name="Freeform 144">
              <a:extLst>
                <a:ext uri="{FF2B5EF4-FFF2-40B4-BE49-F238E27FC236}">
                  <a16:creationId xmlns:a16="http://schemas.microsoft.com/office/drawing/2014/main" id="{21F27A0E-A6C1-4AFE-8CBA-28E4FE70BC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688371" y="790064"/>
              <a:ext cx="141786" cy="90579"/>
            </a:xfrm>
            <a:custGeom>
              <a:avLst/>
              <a:gdLst>
                <a:gd name="T0" fmla="*/ 28 w 43"/>
                <a:gd name="T1" fmla="*/ 2 h 30"/>
                <a:gd name="T2" fmla="*/ 41 w 43"/>
                <a:gd name="T3" fmla="*/ 20 h 30"/>
                <a:gd name="T4" fmla="*/ 28 w 43"/>
                <a:gd name="T5" fmla="*/ 2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0">
                  <a:moveTo>
                    <a:pt x="28" y="2"/>
                  </a:moveTo>
                  <a:cubicBezTo>
                    <a:pt x="36" y="0"/>
                    <a:pt x="43" y="12"/>
                    <a:pt x="41" y="20"/>
                  </a:cubicBezTo>
                  <a:cubicBezTo>
                    <a:pt x="24" y="30"/>
                    <a:pt x="0" y="14"/>
                    <a:pt x="28" y="2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1" name="Freeform 145">
              <a:extLst>
                <a:ext uri="{FF2B5EF4-FFF2-40B4-BE49-F238E27FC236}">
                  <a16:creationId xmlns:a16="http://schemas.microsoft.com/office/drawing/2014/main" id="{AAA114B9-98D7-4840-8602-457F0741B7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692441" y="602066"/>
              <a:ext cx="121406" cy="66913"/>
            </a:xfrm>
            <a:custGeom>
              <a:avLst/>
              <a:gdLst>
                <a:gd name="T0" fmla="*/ 19 w 37"/>
                <a:gd name="T1" fmla="*/ 0 h 22"/>
                <a:gd name="T2" fmla="*/ 19 w 37"/>
                <a:gd name="T3" fmla="*/ 22 h 22"/>
                <a:gd name="T4" fmla="*/ 19 w 37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2">
                  <a:moveTo>
                    <a:pt x="19" y="0"/>
                  </a:moveTo>
                  <a:cubicBezTo>
                    <a:pt x="35" y="1"/>
                    <a:pt x="37" y="22"/>
                    <a:pt x="19" y="22"/>
                  </a:cubicBezTo>
                  <a:cubicBezTo>
                    <a:pt x="6" y="18"/>
                    <a:pt x="0" y="4"/>
                    <a:pt x="19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2" name="Freeform 8">
              <a:extLst>
                <a:ext uri="{FF2B5EF4-FFF2-40B4-BE49-F238E27FC236}">
                  <a16:creationId xmlns:a16="http://schemas.microsoft.com/office/drawing/2014/main" id="{4E9E63DF-694C-4693-8D8B-0275BB744D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656151" y="131093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84" name="Freeform 113">
            <a:extLst>
              <a:ext uri="{FF2B5EF4-FFF2-40B4-BE49-F238E27FC236}">
                <a16:creationId xmlns:a16="http://schemas.microsoft.com/office/drawing/2014/main" id="{B1A3BF1A-EF96-468A-B04F-AFDF6621DE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6200000">
            <a:off x="10429612" y="2010881"/>
            <a:ext cx="9748" cy="8977"/>
          </a:xfrm>
          <a:custGeom>
            <a:avLst/>
            <a:gdLst>
              <a:gd name="T0" fmla="*/ 1 w 3"/>
              <a:gd name="T1" fmla="*/ 0 h 3"/>
              <a:gd name="T2" fmla="*/ 3 w 3"/>
              <a:gd name="T3" fmla="*/ 1 h 3"/>
              <a:gd name="T4" fmla="*/ 1 w 3"/>
              <a:gd name="T5" fmla="*/ 0 h 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" h="3">
                <a:moveTo>
                  <a:pt x="1" y="0"/>
                </a:moveTo>
                <a:cubicBezTo>
                  <a:pt x="1" y="0"/>
                  <a:pt x="2" y="1"/>
                  <a:pt x="3" y="1"/>
                </a:cubicBezTo>
                <a:cubicBezTo>
                  <a:pt x="2" y="3"/>
                  <a:pt x="0" y="1"/>
                  <a:pt x="1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D960BCC-F424-4A0B-842F-9EC59C6E34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223" y="1855987"/>
            <a:ext cx="6491181" cy="4131716"/>
          </a:xfrm>
        </p:spPr>
        <p:txBody>
          <a:bodyPr>
            <a:normAutofit/>
          </a:bodyPr>
          <a:lstStyle/>
          <a:p>
            <a:pPr>
              <a:lnSpc>
                <a:spcPct val="140000"/>
              </a:lnSpc>
            </a:pPr>
            <a:r>
              <a:rPr lang="nl-NL" sz="1800" dirty="0">
                <a:latin typeface="Avenir Next LT Pro Light" panose="020B0304020202020204" pitchFamily="34" charset="0"/>
              </a:rPr>
              <a:t>De kosten voor medicijnen bedragen samen ruim 10% uit van alle zorgkosten in Nederland</a:t>
            </a:r>
          </a:p>
          <a:p>
            <a:pPr>
              <a:lnSpc>
                <a:spcPct val="140000"/>
              </a:lnSpc>
            </a:pPr>
            <a:r>
              <a:rPr lang="nl-NL" sz="1800" dirty="0">
                <a:latin typeface="Avenir Next LT Pro Light" panose="020B0304020202020204" pitchFamily="34" charset="0"/>
              </a:rPr>
              <a:t>De hoge medicijnkosten maken de zorg, en dus de zorgverzekering, steeds duurder</a:t>
            </a:r>
          </a:p>
          <a:p>
            <a:pPr>
              <a:lnSpc>
                <a:spcPct val="140000"/>
              </a:lnSpc>
            </a:pPr>
            <a:r>
              <a:rPr lang="nl-NL" sz="1800" dirty="0">
                <a:latin typeface="Avenir Next LT Pro Light" panose="020B0304020202020204" pitchFamily="34" charset="0"/>
              </a:rPr>
              <a:t>Als goedkopere middelen met dezelfde werking en kwaliteit beschikbaar zijn, kiest de verzekering ervoor om die te vergoeden</a:t>
            </a:r>
          </a:p>
          <a:p>
            <a:pPr>
              <a:lnSpc>
                <a:spcPct val="140000"/>
              </a:lnSpc>
            </a:pPr>
            <a:r>
              <a:rPr lang="nl-NL" sz="1800" dirty="0">
                <a:latin typeface="Avenir Next LT Pro Light" panose="020B0304020202020204" pitchFamily="34" charset="0"/>
              </a:rPr>
              <a:t>Het beleid werkt. Sommige medicijnen zijn zelfs met meer dan 85% in prijs verlaagd!</a:t>
            </a:r>
          </a:p>
        </p:txBody>
      </p:sp>
      <p:grpSp>
        <p:nvGrpSpPr>
          <p:cNvPr id="186" name="Group 185">
            <a:extLst>
              <a:ext uri="{FF2B5EF4-FFF2-40B4-BE49-F238E27FC236}">
                <a16:creationId xmlns:a16="http://schemas.microsoft.com/office/drawing/2014/main" id="{AC1582F5-FF93-46BF-A92F-D4490D653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372524" y="5987703"/>
            <a:ext cx="1274531" cy="932361"/>
            <a:chOff x="10372524" y="5987703"/>
            <a:chExt cx="1274531" cy="932361"/>
          </a:xfrm>
        </p:grpSpPr>
        <p:sp>
          <p:nvSpPr>
            <p:cNvPr id="187" name="Freeform 82">
              <a:extLst>
                <a:ext uri="{FF2B5EF4-FFF2-40B4-BE49-F238E27FC236}">
                  <a16:creationId xmlns:a16="http://schemas.microsoft.com/office/drawing/2014/main" id="{EDA30C63-7387-41DF-A6B0-5E3B1AF60C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194161" y="6018941"/>
              <a:ext cx="128495" cy="69362"/>
            </a:xfrm>
            <a:custGeom>
              <a:avLst/>
              <a:gdLst>
                <a:gd name="T0" fmla="*/ 16 w 39"/>
                <a:gd name="T1" fmla="*/ 0 h 23"/>
                <a:gd name="T2" fmla="*/ 10 w 39"/>
                <a:gd name="T3" fmla="*/ 23 h 23"/>
                <a:gd name="T4" fmla="*/ 16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16" y="0"/>
                  </a:moveTo>
                  <a:cubicBezTo>
                    <a:pt x="39" y="8"/>
                    <a:pt x="31" y="18"/>
                    <a:pt x="10" y="23"/>
                  </a:cubicBezTo>
                  <a:cubicBezTo>
                    <a:pt x="0" y="16"/>
                    <a:pt x="4" y="3"/>
                    <a:pt x="1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8" name="Freeform 70">
              <a:extLst>
                <a:ext uri="{FF2B5EF4-FFF2-40B4-BE49-F238E27FC236}">
                  <a16:creationId xmlns:a16="http://schemas.microsoft.com/office/drawing/2014/main" id="{0F9349DE-8C14-4D6E-B1C2-4750F704C0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543533" y="6280908"/>
              <a:ext cx="131153" cy="75890"/>
            </a:xfrm>
            <a:custGeom>
              <a:avLst/>
              <a:gdLst>
                <a:gd name="T0" fmla="*/ 18 w 40"/>
                <a:gd name="T1" fmla="*/ 0 h 25"/>
                <a:gd name="T2" fmla="*/ 7 w 40"/>
                <a:gd name="T3" fmla="*/ 21 h 25"/>
                <a:gd name="T4" fmla="*/ 18 w 40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5">
                  <a:moveTo>
                    <a:pt x="18" y="0"/>
                  </a:moveTo>
                  <a:cubicBezTo>
                    <a:pt x="40" y="9"/>
                    <a:pt x="26" y="25"/>
                    <a:pt x="7" y="21"/>
                  </a:cubicBezTo>
                  <a:cubicBezTo>
                    <a:pt x="0" y="11"/>
                    <a:pt x="5" y="0"/>
                    <a:pt x="1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9" name="Freeform 85">
              <a:extLst>
                <a:ext uri="{FF2B5EF4-FFF2-40B4-BE49-F238E27FC236}">
                  <a16:creationId xmlns:a16="http://schemas.microsoft.com/office/drawing/2014/main" id="{0093B34B-1559-4D7A-90CF-114125FD62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520975" y="6503581"/>
              <a:ext cx="127608" cy="97107"/>
            </a:xfrm>
            <a:custGeom>
              <a:avLst/>
              <a:gdLst>
                <a:gd name="T0" fmla="*/ 21 w 39"/>
                <a:gd name="T1" fmla="*/ 0 h 32"/>
                <a:gd name="T2" fmla="*/ 13 w 39"/>
                <a:gd name="T3" fmla="*/ 20 h 32"/>
                <a:gd name="T4" fmla="*/ 21 w 39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2">
                  <a:moveTo>
                    <a:pt x="21" y="0"/>
                  </a:moveTo>
                  <a:cubicBezTo>
                    <a:pt x="39" y="2"/>
                    <a:pt x="32" y="32"/>
                    <a:pt x="13" y="20"/>
                  </a:cubicBezTo>
                  <a:cubicBezTo>
                    <a:pt x="3" y="23"/>
                    <a:pt x="0" y="1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0" name="Freeform 87">
              <a:extLst>
                <a:ext uri="{FF2B5EF4-FFF2-40B4-BE49-F238E27FC236}">
                  <a16:creationId xmlns:a16="http://schemas.microsoft.com/office/drawing/2014/main" id="{F32E37EB-F93F-4ACA-8EC5-8313085014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222215" y="6733978"/>
              <a:ext cx="134697" cy="90579"/>
            </a:xfrm>
            <a:custGeom>
              <a:avLst/>
              <a:gdLst>
                <a:gd name="T0" fmla="*/ 27 w 41"/>
                <a:gd name="T1" fmla="*/ 0 h 30"/>
                <a:gd name="T2" fmla="*/ 41 w 41"/>
                <a:gd name="T3" fmla="*/ 19 h 30"/>
                <a:gd name="T4" fmla="*/ 27 w 41"/>
                <a:gd name="T5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0">
                  <a:moveTo>
                    <a:pt x="27" y="0"/>
                  </a:moveTo>
                  <a:cubicBezTo>
                    <a:pt x="35" y="0"/>
                    <a:pt x="40" y="11"/>
                    <a:pt x="41" y="19"/>
                  </a:cubicBezTo>
                  <a:cubicBezTo>
                    <a:pt x="21" y="30"/>
                    <a:pt x="0" y="10"/>
                    <a:pt x="27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1" name="Freeform 94">
              <a:extLst>
                <a:ext uri="{FF2B5EF4-FFF2-40B4-BE49-F238E27FC236}">
                  <a16:creationId xmlns:a16="http://schemas.microsoft.com/office/drawing/2014/main" id="{6486B439-14A8-40F4-BD01-2647D4752F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506680" y="6716732"/>
              <a:ext cx="138242" cy="102819"/>
            </a:xfrm>
            <a:custGeom>
              <a:avLst/>
              <a:gdLst>
                <a:gd name="T0" fmla="*/ 29 w 42"/>
                <a:gd name="T1" fmla="*/ 1 h 34"/>
                <a:gd name="T2" fmla="*/ 40 w 42"/>
                <a:gd name="T3" fmla="*/ 20 h 34"/>
                <a:gd name="T4" fmla="*/ 29 w 42"/>
                <a:gd name="T5" fmla="*/ 1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4">
                  <a:moveTo>
                    <a:pt x="29" y="1"/>
                  </a:moveTo>
                  <a:cubicBezTo>
                    <a:pt x="38" y="0"/>
                    <a:pt x="42" y="12"/>
                    <a:pt x="40" y="20"/>
                  </a:cubicBezTo>
                  <a:cubicBezTo>
                    <a:pt x="22" y="34"/>
                    <a:pt x="0" y="9"/>
                    <a:pt x="29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2" name="Freeform 118">
              <a:extLst>
                <a:ext uri="{FF2B5EF4-FFF2-40B4-BE49-F238E27FC236}">
                  <a16:creationId xmlns:a16="http://schemas.microsoft.com/office/drawing/2014/main" id="{3EA0483A-6030-445C-9A9E-FC8847FD44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203570" y="6600503"/>
              <a:ext cx="131153" cy="96290"/>
            </a:xfrm>
            <a:custGeom>
              <a:avLst/>
              <a:gdLst>
                <a:gd name="T0" fmla="*/ 22 w 40"/>
                <a:gd name="T1" fmla="*/ 0 h 32"/>
                <a:gd name="T2" fmla="*/ 16 w 40"/>
                <a:gd name="T3" fmla="*/ 25 h 32"/>
                <a:gd name="T4" fmla="*/ 22 w 40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2">
                  <a:moveTo>
                    <a:pt x="22" y="0"/>
                  </a:moveTo>
                  <a:cubicBezTo>
                    <a:pt x="40" y="3"/>
                    <a:pt x="40" y="32"/>
                    <a:pt x="16" y="25"/>
                  </a:cubicBezTo>
                  <a:cubicBezTo>
                    <a:pt x="0" y="7"/>
                    <a:pt x="14" y="4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3" name="Freeform 119">
              <a:extLst>
                <a:ext uri="{FF2B5EF4-FFF2-40B4-BE49-F238E27FC236}">
                  <a16:creationId xmlns:a16="http://schemas.microsoft.com/office/drawing/2014/main" id="{54E9F49B-F300-4A14-B0F3-36A75B1713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189260" y="6415578"/>
              <a:ext cx="127608" cy="150965"/>
            </a:xfrm>
            <a:custGeom>
              <a:avLst/>
              <a:gdLst>
                <a:gd name="T0" fmla="*/ 13 w 39"/>
                <a:gd name="T1" fmla="*/ 6 h 50"/>
                <a:gd name="T2" fmla="*/ 0 w 39"/>
                <a:gd name="T3" fmla="*/ 23 h 50"/>
                <a:gd name="T4" fmla="*/ 13 w 39"/>
                <a:gd name="T5" fmla="*/ 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50">
                  <a:moveTo>
                    <a:pt x="13" y="6"/>
                  </a:moveTo>
                  <a:cubicBezTo>
                    <a:pt x="39" y="10"/>
                    <a:pt x="16" y="50"/>
                    <a:pt x="0" y="23"/>
                  </a:cubicBezTo>
                  <a:cubicBezTo>
                    <a:pt x="1" y="0"/>
                    <a:pt x="5" y="14"/>
                    <a:pt x="13" y="6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4" name="Freeform 139">
              <a:extLst>
                <a:ext uri="{FF2B5EF4-FFF2-40B4-BE49-F238E27FC236}">
                  <a16:creationId xmlns:a16="http://schemas.microsoft.com/office/drawing/2014/main" id="{293DA61B-9566-467E-A357-E86CD8E7E2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904088" y="6551279"/>
              <a:ext cx="131153" cy="87315"/>
            </a:xfrm>
            <a:custGeom>
              <a:avLst/>
              <a:gdLst>
                <a:gd name="T0" fmla="*/ 24 w 40"/>
                <a:gd name="T1" fmla="*/ 0 h 29"/>
                <a:gd name="T2" fmla="*/ 19 w 40"/>
                <a:gd name="T3" fmla="*/ 26 h 29"/>
                <a:gd name="T4" fmla="*/ 24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4" y="0"/>
                  </a:moveTo>
                  <a:cubicBezTo>
                    <a:pt x="40" y="2"/>
                    <a:pt x="34" y="29"/>
                    <a:pt x="19" y="26"/>
                  </a:cubicBezTo>
                  <a:cubicBezTo>
                    <a:pt x="0" y="19"/>
                    <a:pt x="4" y="2"/>
                    <a:pt x="24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5" name="Freeform 144">
              <a:extLst>
                <a:ext uri="{FF2B5EF4-FFF2-40B4-BE49-F238E27FC236}">
                  <a16:creationId xmlns:a16="http://schemas.microsoft.com/office/drawing/2014/main" id="{A1A7223C-6F2C-487D-A45A-6EBBD051A5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641775" y="6182738"/>
              <a:ext cx="141786" cy="90579"/>
            </a:xfrm>
            <a:custGeom>
              <a:avLst/>
              <a:gdLst>
                <a:gd name="T0" fmla="*/ 28 w 43"/>
                <a:gd name="T1" fmla="*/ 2 h 30"/>
                <a:gd name="T2" fmla="*/ 41 w 43"/>
                <a:gd name="T3" fmla="*/ 20 h 30"/>
                <a:gd name="T4" fmla="*/ 28 w 43"/>
                <a:gd name="T5" fmla="*/ 2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0">
                  <a:moveTo>
                    <a:pt x="28" y="2"/>
                  </a:moveTo>
                  <a:cubicBezTo>
                    <a:pt x="36" y="0"/>
                    <a:pt x="43" y="12"/>
                    <a:pt x="41" y="20"/>
                  </a:cubicBezTo>
                  <a:cubicBezTo>
                    <a:pt x="24" y="30"/>
                    <a:pt x="0" y="14"/>
                    <a:pt x="28" y="2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6" name="Freeform 145">
              <a:extLst>
                <a:ext uri="{FF2B5EF4-FFF2-40B4-BE49-F238E27FC236}">
                  <a16:creationId xmlns:a16="http://schemas.microsoft.com/office/drawing/2014/main" id="{DC4DE17D-AC51-4C89-AC1A-016A928A10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883257" y="6290757"/>
              <a:ext cx="121406" cy="66913"/>
            </a:xfrm>
            <a:custGeom>
              <a:avLst/>
              <a:gdLst>
                <a:gd name="T0" fmla="*/ 19 w 37"/>
                <a:gd name="T1" fmla="*/ 0 h 22"/>
                <a:gd name="T2" fmla="*/ 19 w 37"/>
                <a:gd name="T3" fmla="*/ 22 h 22"/>
                <a:gd name="T4" fmla="*/ 19 w 37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2">
                  <a:moveTo>
                    <a:pt x="19" y="0"/>
                  </a:moveTo>
                  <a:cubicBezTo>
                    <a:pt x="35" y="1"/>
                    <a:pt x="37" y="22"/>
                    <a:pt x="19" y="22"/>
                  </a:cubicBezTo>
                  <a:cubicBezTo>
                    <a:pt x="6" y="18"/>
                    <a:pt x="0" y="4"/>
                    <a:pt x="19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7" name="Freeform 8">
              <a:extLst>
                <a:ext uri="{FF2B5EF4-FFF2-40B4-BE49-F238E27FC236}">
                  <a16:creationId xmlns:a16="http://schemas.microsoft.com/office/drawing/2014/main" id="{95D0E198-D3C3-4790-881E-4DF6C9D7FD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909800" y="6752465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8" name="Freeform 51">
              <a:extLst>
                <a:ext uri="{FF2B5EF4-FFF2-40B4-BE49-F238E27FC236}">
                  <a16:creationId xmlns:a16="http://schemas.microsoft.com/office/drawing/2014/main" id="{E9952623-7C81-47CA-85D8-C872DE84E4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1219682" y="6196029"/>
              <a:ext cx="115202" cy="90579"/>
            </a:xfrm>
            <a:custGeom>
              <a:avLst/>
              <a:gdLst>
                <a:gd name="T0" fmla="*/ 19 w 35"/>
                <a:gd name="T1" fmla="*/ 0 h 30"/>
                <a:gd name="T2" fmla="*/ 33 w 35"/>
                <a:gd name="T3" fmla="*/ 15 h 30"/>
                <a:gd name="T4" fmla="*/ 25 w 35"/>
                <a:gd name="T5" fmla="*/ 19 h 30"/>
                <a:gd name="T6" fmla="*/ 19 w 35"/>
                <a:gd name="T7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30">
                  <a:moveTo>
                    <a:pt x="19" y="0"/>
                  </a:moveTo>
                  <a:cubicBezTo>
                    <a:pt x="26" y="0"/>
                    <a:pt x="35" y="8"/>
                    <a:pt x="33" y="15"/>
                  </a:cubicBezTo>
                  <a:cubicBezTo>
                    <a:pt x="30" y="12"/>
                    <a:pt x="27" y="17"/>
                    <a:pt x="25" y="19"/>
                  </a:cubicBezTo>
                  <a:cubicBezTo>
                    <a:pt x="7" y="30"/>
                    <a:pt x="0" y="5"/>
                    <a:pt x="19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0" name="Freeform 78">
              <a:extLst>
                <a:ext uri="{FF2B5EF4-FFF2-40B4-BE49-F238E27FC236}">
                  <a16:creationId xmlns:a16="http://schemas.microsoft.com/office/drawing/2014/main" id="{F90AA42C-D724-4AD8-81F3-CDFC420635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353319" y="6028606"/>
              <a:ext cx="147990" cy="75075"/>
            </a:xfrm>
            <a:custGeom>
              <a:avLst/>
              <a:gdLst>
                <a:gd name="T0" fmla="*/ 22 w 45"/>
                <a:gd name="T1" fmla="*/ 0 h 25"/>
                <a:gd name="T2" fmla="*/ 28 w 45"/>
                <a:gd name="T3" fmla="*/ 25 h 25"/>
                <a:gd name="T4" fmla="*/ 22 w 4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5">
                  <a:moveTo>
                    <a:pt x="22" y="0"/>
                  </a:moveTo>
                  <a:cubicBezTo>
                    <a:pt x="32" y="1"/>
                    <a:pt x="45" y="21"/>
                    <a:pt x="28" y="25"/>
                  </a:cubicBezTo>
                  <a:cubicBezTo>
                    <a:pt x="9" y="23"/>
                    <a:pt x="0" y="9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2" name="Freeform 84">
              <a:extLst>
                <a:ext uri="{FF2B5EF4-FFF2-40B4-BE49-F238E27FC236}">
                  <a16:creationId xmlns:a16="http://schemas.microsoft.com/office/drawing/2014/main" id="{CAB3A278-E8E7-4070-B30A-31B5DE9805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1487085" y="6029984"/>
              <a:ext cx="131153" cy="88130"/>
            </a:xfrm>
            <a:custGeom>
              <a:avLst/>
              <a:gdLst>
                <a:gd name="T0" fmla="*/ 18 w 40"/>
                <a:gd name="T1" fmla="*/ 1 h 29"/>
                <a:gd name="T2" fmla="*/ 6 w 40"/>
                <a:gd name="T3" fmla="*/ 20 h 29"/>
                <a:gd name="T4" fmla="*/ 18 w 40"/>
                <a:gd name="T5" fmla="*/ 1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18" y="1"/>
                  </a:moveTo>
                  <a:cubicBezTo>
                    <a:pt x="40" y="6"/>
                    <a:pt x="25" y="29"/>
                    <a:pt x="6" y="20"/>
                  </a:cubicBezTo>
                  <a:cubicBezTo>
                    <a:pt x="0" y="10"/>
                    <a:pt x="5" y="0"/>
                    <a:pt x="18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4" name="Freeform 86">
              <a:extLst>
                <a:ext uri="{FF2B5EF4-FFF2-40B4-BE49-F238E27FC236}">
                  <a16:creationId xmlns:a16="http://schemas.microsoft.com/office/drawing/2014/main" id="{910FC82B-A4C1-428C-A576-79B5F6D189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918273" y="6040831"/>
              <a:ext cx="131153" cy="112612"/>
            </a:xfrm>
            <a:custGeom>
              <a:avLst/>
              <a:gdLst>
                <a:gd name="T0" fmla="*/ 22 w 40"/>
                <a:gd name="T1" fmla="*/ 1 h 37"/>
                <a:gd name="T2" fmla="*/ 15 w 40"/>
                <a:gd name="T3" fmla="*/ 23 h 37"/>
                <a:gd name="T4" fmla="*/ 22 w 40"/>
                <a:gd name="T5" fmla="*/ 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7">
                  <a:moveTo>
                    <a:pt x="22" y="1"/>
                  </a:moveTo>
                  <a:cubicBezTo>
                    <a:pt x="40" y="3"/>
                    <a:pt x="33" y="37"/>
                    <a:pt x="15" y="23"/>
                  </a:cubicBezTo>
                  <a:cubicBezTo>
                    <a:pt x="0" y="20"/>
                    <a:pt x="7" y="0"/>
                    <a:pt x="22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6" name="Freeform 106">
              <a:extLst>
                <a:ext uri="{FF2B5EF4-FFF2-40B4-BE49-F238E27FC236}">
                  <a16:creationId xmlns:a16="http://schemas.microsoft.com/office/drawing/2014/main" id="{B9CB6255-5C91-4496-B0AE-529737BC53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353729" y="6281410"/>
              <a:ext cx="134697" cy="97107"/>
            </a:xfrm>
            <a:custGeom>
              <a:avLst/>
              <a:gdLst>
                <a:gd name="T0" fmla="*/ 25 w 41"/>
                <a:gd name="T1" fmla="*/ 0 h 32"/>
                <a:gd name="T2" fmla="*/ 4 w 41"/>
                <a:gd name="T3" fmla="*/ 18 h 32"/>
                <a:gd name="T4" fmla="*/ 25 w 41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2">
                  <a:moveTo>
                    <a:pt x="25" y="0"/>
                  </a:moveTo>
                  <a:cubicBezTo>
                    <a:pt x="41" y="13"/>
                    <a:pt x="15" y="32"/>
                    <a:pt x="4" y="18"/>
                  </a:cubicBezTo>
                  <a:cubicBezTo>
                    <a:pt x="0" y="5"/>
                    <a:pt x="15" y="0"/>
                    <a:pt x="25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0" name="Freeform 110">
              <a:extLst>
                <a:ext uri="{FF2B5EF4-FFF2-40B4-BE49-F238E27FC236}">
                  <a16:creationId xmlns:a16="http://schemas.microsoft.com/office/drawing/2014/main" id="{A58DBA3F-B3E2-4AD9-A93C-FDF997582E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383094" y="6512109"/>
              <a:ext cx="127608" cy="114243"/>
            </a:xfrm>
            <a:custGeom>
              <a:avLst/>
              <a:gdLst>
                <a:gd name="T0" fmla="*/ 21 w 39"/>
                <a:gd name="T1" fmla="*/ 1 h 38"/>
                <a:gd name="T2" fmla="*/ 39 w 39"/>
                <a:gd name="T3" fmla="*/ 18 h 38"/>
                <a:gd name="T4" fmla="*/ 21 w 39"/>
                <a:gd name="T5" fmla="*/ 1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8">
                  <a:moveTo>
                    <a:pt x="21" y="1"/>
                  </a:moveTo>
                  <a:cubicBezTo>
                    <a:pt x="35" y="0"/>
                    <a:pt x="38" y="8"/>
                    <a:pt x="39" y="18"/>
                  </a:cubicBezTo>
                  <a:cubicBezTo>
                    <a:pt x="25" y="38"/>
                    <a:pt x="0" y="13"/>
                    <a:pt x="21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1" name="Freeform 123">
              <a:extLst>
                <a:ext uri="{FF2B5EF4-FFF2-40B4-BE49-F238E27FC236}">
                  <a16:creationId xmlns:a16="http://schemas.microsoft.com/office/drawing/2014/main" id="{AE100164-158F-422B-8A80-DFF4E0E06E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611803" y="6599947"/>
              <a:ext cx="140901" cy="93843"/>
            </a:xfrm>
            <a:custGeom>
              <a:avLst/>
              <a:gdLst>
                <a:gd name="T0" fmla="*/ 26 w 43"/>
                <a:gd name="T1" fmla="*/ 3 h 31"/>
                <a:gd name="T2" fmla="*/ 40 w 43"/>
                <a:gd name="T3" fmla="*/ 23 h 31"/>
                <a:gd name="T4" fmla="*/ 26 w 43"/>
                <a:gd name="T5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1">
                  <a:moveTo>
                    <a:pt x="26" y="3"/>
                  </a:moveTo>
                  <a:cubicBezTo>
                    <a:pt x="35" y="0"/>
                    <a:pt x="43" y="17"/>
                    <a:pt x="40" y="23"/>
                  </a:cubicBezTo>
                  <a:cubicBezTo>
                    <a:pt x="20" y="31"/>
                    <a:pt x="0" y="15"/>
                    <a:pt x="26" y="3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2" name="Freeform 130">
              <a:extLst>
                <a:ext uri="{FF2B5EF4-FFF2-40B4-BE49-F238E27FC236}">
                  <a16:creationId xmlns:a16="http://schemas.microsoft.com/office/drawing/2014/main" id="{1A0EF69A-22C3-4FF9-B6DD-55C6DAC3BB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598032" y="6383097"/>
              <a:ext cx="157737" cy="81603"/>
            </a:xfrm>
            <a:custGeom>
              <a:avLst/>
              <a:gdLst>
                <a:gd name="T0" fmla="*/ 31 w 48"/>
                <a:gd name="T1" fmla="*/ 0 h 27"/>
                <a:gd name="T2" fmla="*/ 18 w 48"/>
                <a:gd name="T3" fmla="*/ 24 h 27"/>
                <a:gd name="T4" fmla="*/ 31 w 48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" h="27">
                  <a:moveTo>
                    <a:pt x="31" y="0"/>
                  </a:moveTo>
                  <a:cubicBezTo>
                    <a:pt x="48" y="10"/>
                    <a:pt x="32" y="27"/>
                    <a:pt x="18" y="24"/>
                  </a:cubicBezTo>
                  <a:cubicBezTo>
                    <a:pt x="0" y="14"/>
                    <a:pt x="18" y="0"/>
                    <a:pt x="3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3" name="Freeform 141">
              <a:extLst>
                <a:ext uri="{FF2B5EF4-FFF2-40B4-BE49-F238E27FC236}">
                  <a16:creationId xmlns:a16="http://schemas.microsoft.com/office/drawing/2014/main" id="{3963C700-CFE8-4ED2-8E1E-1139AC305D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656888" y="6756491"/>
              <a:ext cx="163941" cy="163205"/>
            </a:xfrm>
            <a:custGeom>
              <a:avLst/>
              <a:gdLst>
                <a:gd name="T0" fmla="*/ 37 w 50"/>
                <a:gd name="T1" fmla="*/ 3 h 54"/>
                <a:gd name="T2" fmla="*/ 42 w 50"/>
                <a:gd name="T3" fmla="*/ 17 h 54"/>
                <a:gd name="T4" fmla="*/ 37 w 50"/>
                <a:gd name="T5" fmla="*/ 3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0" h="54">
                  <a:moveTo>
                    <a:pt x="37" y="3"/>
                  </a:moveTo>
                  <a:cubicBezTo>
                    <a:pt x="50" y="3"/>
                    <a:pt x="36" y="13"/>
                    <a:pt x="42" y="17"/>
                  </a:cubicBezTo>
                  <a:cubicBezTo>
                    <a:pt x="35" y="54"/>
                    <a:pt x="0" y="0"/>
                    <a:pt x="37" y="3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4" name="Freeform 99">
              <a:extLst>
                <a:ext uri="{FF2B5EF4-FFF2-40B4-BE49-F238E27FC236}">
                  <a16:creationId xmlns:a16="http://schemas.microsoft.com/office/drawing/2014/main" id="{86FC694B-4A70-4160-A64D-DA282DE95B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619290" y="6036794"/>
              <a:ext cx="219770" cy="121588"/>
            </a:xfrm>
            <a:custGeom>
              <a:avLst/>
              <a:gdLst>
                <a:gd name="T0" fmla="*/ 36 w 67"/>
                <a:gd name="T1" fmla="*/ 0 h 40"/>
                <a:gd name="T2" fmla="*/ 44 w 67"/>
                <a:gd name="T3" fmla="*/ 2 h 40"/>
                <a:gd name="T4" fmla="*/ 31 w 67"/>
                <a:gd name="T5" fmla="*/ 2 h 40"/>
                <a:gd name="T6" fmla="*/ 36 w 67"/>
                <a:gd name="T7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7" h="40">
                  <a:moveTo>
                    <a:pt x="36" y="0"/>
                  </a:moveTo>
                  <a:cubicBezTo>
                    <a:pt x="39" y="3"/>
                    <a:pt x="41" y="0"/>
                    <a:pt x="44" y="2"/>
                  </a:cubicBezTo>
                  <a:cubicBezTo>
                    <a:pt x="67" y="40"/>
                    <a:pt x="0" y="25"/>
                    <a:pt x="31" y="2"/>
                  </a:cubicBezTo>
                  <a:cubicBezTo>
                    <a:pt x="24" y="11"/>
                    <a:pt x="31" y="5"/>
                    <a:pt x="3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5" name="Freeform 8">
              <a:extLst>
                <a:ext uri="{FF2B5EF4-FFF2-40B4-BE49-F238E27FC236}">
                  <a16:creationId xmlns:a16="http://schemas.microsoft.com/office/drawing/2014/main" id="{2A55A10A-49CA-42B6-84C9-8A1A1596D7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368502" y="6759290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1026" name="Picture 2" descr="Voorkeursbeleid medicijnen">
            <a:extLst>
              <a:ext uri="{FF2B5EF4-FFF2-40B4-BE49-F238E27FC236}">
                <a16:creationId xmlns:a16="http://schemas.microsoft.com/office/drawing/2014/main" id="{0C0AA6DC-C115-42ED-8B6F-793888A903D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" r="23021" b="2"/>
          <a:stretch/>
        </p:blipFill>
        <p:spPr bwMode="auto">
          <a:xfrm>
            <a:off x="6586071" y="1858608"/>
            <a:ext cx="5605929" cy="4124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1611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6" name="Rectangle 7">
            <a:extLst>
              <a:ext uri="{FF2B5EF4-FFF2-40B4-BE49-F238E27FC236}">
                <a16:creationId xmlns:a16="http://schemas.microsoft.com/office/drawing/2014/main" id="{9FF4A234-29BA-4B70-BFC0-64FBB64F2A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7" name="Rectangle 9">
            <a:extLst>
              <a:ext uri="{FF2B5EF4-FFF2-40B4-BE49-F238E27FC236}">
                <a16:creationId xmlns:a16="http://schemas.microsoft.com/office/drawing/2014/main" id="{EC2268EF-1ED3-4797-8355-F5078CB18B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876300"/>
            <a:ext cx="10775021" cy="511522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5874341-D0DB-472F-9137-9E3482F3A9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5954" y="1165965"/>
            <a:ext cx="8579011" cy="1164425"/>
          </a:xfrm>
        </p:spPr>
        <p:txBody>
          <a:bodyPr>
            <a:normAutofit/>
          </a:bodyPr>
          <a:lstStyle/>
          <a:p>
            <a:r>
              <a:rPr lang="nl-NL" dirty="0"/>
              <a:t>Veiligheid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834DF04-ED71-44A8-8D29-64DC69F377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5953" y="2637183"/>
            <a:ext cx="8318409" cy="2938221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nl-NL" sz="2400" b="0" i="0" dirty="0">
                <a:effectLst/>
              </a:rPr>
              <a:t>Alle medicijnen die uw verzekering heeft benoemd als preferente geneesmiddelen, zijn door het College ter Beoordeling van Geneesmiddelen goedgekeurd op </a:t>
            </a:r>
            <a:r>
              <a:rPr lang="nl-NL" sz="2400" b="1" i="0" dirty="0">
                <a:effectLst/>
              </a:rPr>
              <a:t>kwaliteit,</a:t>
            </a:r>
            <a:r>
              <a:rPr lang="nl-NL" sz="2400" b="0" i="0" dirty="0">
                <a:effectLst/>
              </a:rPr>
              <a:t> </a:t>
            </a:r>
            <a:r>
              <a:rPr lang="nl-NL" sz="2400" b="1" i="0" dirty="0">
                <a:effectLst/>
              </a:rPr>
              <a:t>veiligheid en werkzaamheid. </a:t>
            </a:r>
            <a:r>
              <a:rPr lang="nl-NL" sz="2400" b="0" i="0" dirty="0">
                <a:effectLst/>
              </a:rPr>
              <a:t>Ze zijn dus veilig te gebruiken. Ook als ze een andere verpakking, kleur of vorm hebben!</a:t>
            </a:r>
            <a:endParaRPr lang="nl-NL" sz="2400" dirty="0"/>
          </a:p>
        </p:txBody>
      </p:sp>
      <p:grpSp>
        <p:nvGrpSpPr>
          <p:cNvPr id="168" name="Group 11">
            <a:extLst>
              <a:ext uri="{FF2B5EF4-FFF2-40B4-BE49-F238E27FC236}">
                <a16:creationId xmlns:a16="http://schemas.microsoft.com/office/drawing/2014/main" id="{60756232-7BA9-4CEA-9C9D-67E53C91BF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016220" y="31138"/>
            <a:ext cx="521147" cy="6782575"/>
            <a:chOff x="11016220" y="-64032"/>
            <a:chExt cx="521147" cy="6858421"/>
          </a:xfrm>
          <a:solidFill>
            <a:schemeClr val="bg2">
              <a:lumMod val="90000"/>
            </a:schemeClr>
          </a:solidFill>
        </p:grpSpPr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7BEB0739-EF74-4D95-80D7-4173F5B980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108417" y="3978357"/>
              <a:ext cx="124063" cy="87315"/>
            </a:xfrm>
            <a:custGeom>
              <a:avLst/>
              <a:gdLst>
                <a:gd name="T0" fmla="*/ 12 w 38"/>
                <a:gd name="T1" fmla="*/ 3 h 29"/>
                <a:gd name="T2" fmla="*/ 15 w 38"/>
                <a:gd name="T3" fmla="*/ 29 h 29"/>
                <a:gd name="T4" fmla="*/ 12 w 38"/>
                <a:gd name="T5" fmla="*/ 3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9">
                  <a:moveTo>
                    <a:pt x="12" y="3"/>
                  </a:moveTo>
                  <a:cubicBezTo>
                    <a:pt x="34" y="0"/>
                    <a:pt x="38" y="26"/>
                    <a:pt x="15" y="29"/>
                  </a:cubicBezTo>
                  <a:cubicBezTo>
                    <a:pt x="4" y="23"/>
                    <a:pt x="0" y="9"/>
                    <a:pt x="12" y="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9" name="Freeform 105">
              <a:extLst>
                <a:ext uri="{FF2B5EF4-FFF2-40B4-BE49-F238E27FC236}">
                  <a16:creationId xmlns:a16="http://schemas.microsoft.com/office/drawing/2014/main" id="{783B7BCE-EE41-439B-B505-CCE4A75EA5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420403" y="1918333"/>
              <a:ext cx="140901" cy="93027"/>
            </a:xfrm>
            <a:custGeom>
              <a:avLst/>
              <a:gdLst>
                <a:gd name="T0" fmla="*/ 26 w 43"/>
                <a:gd name="T1" fmla="*/ 3 h 31"/>
                <a:gd name="T2" fmla="*/ 39 w 43"/>
                <a:gd name="T3" fmla="*/ 23 h 31"/>
                <a:gd name="T4" fmla="*/ 26 w 43"/>
                <a:gd name="T5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1">
                  <a:moveTo>
                    <a:pt x="26" y="3"/>
                  </a:moveTo>
                  <a:cubicBezTo>
                    <a:pt x="34" y="0"/>
                    <a:pt x="43" y="17"/>
                    <a:pt x="39" y="23"/>
                  </a:cubicBezTo>
                  <a:cubicBezTo>
                    <a:pt x="20" y="31"/>
                    <a:pt x="0" y="15"/>
                    <a:pt x="26" y="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106">
              <a:extLst>
                <a:ext uri="{FF2B5EF4-FFF2-40B4-BE49-F238E27FC236}">
                  <a16:creationId xmlns:a16="http://schemas.microsoft.com/office/drawing/2014/main" id="{3C74358B-9A47-45F3-8386-A5618A504A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410040" y="525454"/>
              <a:ext cx="134697" cy="97107"/>
            </a:xfrm>
            <a:custGeom>
              <a:avLst/>
              <a:gdLst>
                <a:gd name="T0" fmla="*/ 25 w 41"/>
                <a:gd name="T1" fmla="*/ 0 h 32"/>
                <a:gd name="T2" fmla="*/ 4 w 41"/>
                <a:gd name="T3" fmla="*/ 18 h 32"/>
                <a:gd name="T4" fmla="*/ 25 w 41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2">
                  <a:moveTo>
                    <a:pt x="25" y="0"/>
                  </a:moveTo>
                  <a:cubicBezTo>
                    <a:pt x="41" y="13"/>
                    <a:pt x="15" y="32"/>
                    <a:pt x="4" y="18"/>
                  </a:cubicBezTo>
                  <a:cubicBezTo>
                    <a:pt x="0" y="5"/>
                    <a:pt x="15" y="0"/>
                    <a:pt x="2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0" name="Freeform 107">
              <a:extLst>
                <a:ext uri="{FF2B5EF4-FFF2-40B4-BE49-F238E27FC236}">
                  <a16:creationId xmlns:a16="http://schemas.microsoft.com/office/drawing/2014/main" id="{99DE0B49-D1D7-4B06-9F02-E82BAD335E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395805" y="2205403"/>
              <a:ext cx="154193" cy="81603"/>
            </a:xfrm>
            <a:custGeom>
              <a:avLst/>
              <a:gdLst>
                <a:gd name="T0" fmla="*/ 31 w 47"/>
                <a:gd name="T1" fmla="*/ 0 h 27"/>
                <a:gd name="T2" fmla="*/ 17 w 47"/>
                <a:gd name="T3" fmla="*/ 23 h 27"/>
                <a:gd name="T4" fmla="*/ 31 w 47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7" h="27">
                  <a:moveTo>
                    <a:pt x="31" y="0"/>
                  </a:moveTo>
                  <a:cubicBezTo>
                    <a:pt x="47" y="10"/>
                    <a:pt x="32" y="27"/>
                    <a:pt x="17" y="23"/>
                  </a:cubicBezTo>
                  <a:cubicBezTo>
                    <a:pt x="0" y="14"/>
                    <a:pt x="18" y="0"/>
                    <a:pt x="3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1" name="Freeform 108">
              <a:extLst>
                <a:ext uri="{FF2B5EF4-FFF2-40B4-BE49-F238E27FC236}">
                  <a16:creationId xmlns:a16="http://schemas.microsoft.com/office/drawing/2014/main" id="{3E40A68B-6E09-47B3-B503-187E6DB05B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407711" y="1135299"/>
              <a:ext cx="121406" cy="90579"/>
            </a:xfrm>
            <a:custGeom>
              <a:avLst/>
              <a:gdLst>
                <a:gd name="T0" fmla="*/ 26 w 37"/>
                <a:gd name="T1" fmla="*/ 1 h 30"/>
                <a:gd name="T2" fmla="*/ 35 w 37"/>
                <a:gd name="T3" fmla="*/ 21 h 30"/>
                <a:gd name="T4" fmla="*/ 26 w 37"/>
                <a:gd name="T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30">
                  <a:moveTo>
                    <a:pt x="26" y="1"/>
                  </a:moveTo>
                  <a:cubicBezTo>
                    <a:pt x="35" y="0"/>
                    <a:pt x="37" y="13"/>
                    <a:pt x="35" y="21"/>
                  </a:cubicBezTo>
                  <a:cubicBezTo>
                    <a:pt x="14" y="30"/>
                    <a:pt x="0" y="8"/>
                    <a:pt x="2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2" name="Freeform 109">
              <a:extLst>
                <a:ext uri="{FF2B5EF4-FFF2-40B4-BE49-F238E27FC236}">
                  <a16:creationId xmlns:a16="http://schemas.microsoft.com/office/drawing/2014/main" id="{D689A519-2610-420E-A0A9-969BFF67BB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390908" y="1636624"/>
              <a:ext cx="154193" cy="84866"/>
            </a:xfrm>
            <a:custGeom>
              <a:avLst/>
              <a:gdLst>
                <a:gd name="T0" fmla="*/ 26 w 47"/>
                <a:gd name="T1" fmla="*/ 0 h 28"/>
                <a:gd name="T2" fmla="*/ 10 w 47"/>
                <a:gd name="T3" fmla="*/ 26 h 28"/>
                <a:gd name="T4" fmla="*/ 26 w 47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7" h="28">
                  <a:moveTo>
                    <a:pt x="26" y="0"/>
                  </a:moveTo>
                  <a:cubicBezTo>
                    <a:pt x="47" y="13"/>
                    <a:pt x="28" y="28"/>
                    <a:pt x="10" y="26"/>
                  </a:cubicBezTo>
                  <a:cubicBezTo>
                    <a:pt x="0" y="13"/>
                    <a:pt x="15" y="4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3" name="Freeform 110">
              <a:extLst>
                <a:ext uri="{FF2B5EF4-FFF2-40B4-BE49-F238E27FC236}">
                  <a16:creationId xmlns:a16="http://schemas.microsoft.com/office/drawing/2014/main" id="{6FBC6584-911F-4264-B473-D2BF131653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387764" y="277619"/>
              <a:ext cx="127608" cy="114243"/>
            </a:xfrm>
            <a:custGeom>
              <a:avLst/>
              <a:gdLst>
                <a:gd name="T0" fmla="*/ 21 w 39"/>
                <a:gd name="T1" fmla="*/ 1 h 38"/>
                <a:gd name="T2" fmla="*/ 39 w 39"/>
                <a:gd name="T3" fmla="*/ 18 h 38"/>
                <a:gd name="T4" fmla="*/ 21 w 39"/>
                <a:gd name="T5" fmla="*/ 1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8">
                  <a:moveTo>
                    <a:pt x="21" y="1"/>
                  </a:moveTo>
                  <a:cubicBezTo>
                    <a:pt x="35" y="0"/>
                    <a:pt x="38" y="8"/>
                    <a:pt x="39" y="18"/>
                  </a:cubicBezTo>
                  <a:cubicBezTo>
                    <a:pt x="25" y="38"/>
                    <a:pt x="0" y="13"/>
                    <a:pt x="2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" name="Freeform 111">
              <a:extLst>
                <a:ext uri="{FF2B5EF4-FFF2-40B4-BE49-F238E27FC236}">
                  <a16:creationId xmlns:a16="http://schemas.microsoft.com/office/drawing/2014/main" id="{43BA3088-9071-4CB5-AA87-D26ADA6A01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388963" y="1365119"/>
              <a:ext cx="131153" cy="87315"/>
            </a:xfrm>
            <a:custGeom>
              <a:avLst/>
              <a:gdLst>
                <a:gd name="T0" fmla="*/ 24 w 40"/>
                <a:gd name="T1" fmla="*/ 0 h 29"/>
                <a:gd name="T2" fmla="*/ 20 w 40"/>
                <a:gd name="T3" fmla="*/ 25 h 29"/>
                <a:gd name="T4" fmla="*/ 24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4" y="0"/>
                  </a:moveTo>
                  <a:cubicBezTo>
                    <a:pt x="40" y="1"/>
                    <a:pt x="35" y="29"/>
                    <a:pt x="20" y="25"/>
                  </a:cubicBezTo>
                  <a:cubicBezTo>
                    <a:pt x="0" y="19"/>
                    <a:pt x="5" y="2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5" name="Freeform 112">
              <a:extLst>
                <a:ext uri="{FF2B5EF4-FFF2-40B4-BE49-F238E27FC236}">
                  <a16:creationId xmlns:a16="http://schemas.microsoft.com/office/drawing/2014/main" id="{036754A1-5FF1-4DAF-865F-51A8F732D4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398466" y="846465"/>
              <a:ext cx="117860" cy="81603"/>
            </a:xfrm>
            <a:custGeom>
              <a:avLst/>
              <a:gdLst>
                <a:gd name="T0" fmla="*/ 19 w 36"/>
                <a:gd name="T1" fmla="*/ 1 h 27"/>
                <a:gd name="T2" fmla="*/ 21 w 36"/>
                <a:gd name="T3" fmla="*/ 27 h 27"/>
                <a:gd name="T4" fmla="*/ 19 w 36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19" y="1"/>
                  </a:moveTo>
                  <a:cubicBezTo>
                    <a:pt x="31" y="1"/>
                    <a:pt x="36" y="24"/>
                    <a:pt x="21" y="27"/>
                  </a:cubicBezTo>
                  <a:cubicBezTo>
                    <a:pt x="1" y="27"/>
                    <a:pt x="0" y="0"/>
                    <a:pt x="1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6" name="Freeform 122">
              <a:extLst>
                <a:ext uri="{FF2B5EF4-FFF2-40B4-BE49-F238E27FC236}">
                  <a16:creationId xmlns:a16="http://schemas.microsoft.com/office/drawing/2014/main" id="{3113C36F-F2C1-4AEF-907E-B011FC7DFB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161027" y="1572680"/>
              <a:ext cx="127608" cy="81603"/>
            </a:xfrm>
            <a:custGeom>
              <a:avLst/>
              <a:gdLst>
                <a:gd name="T0" fmla="*/ 24 w 39"/>
                <a:gd name="T1" fmla="*/ 0 h 27"/>
                <a:gd name="T2" fmla="*/ 20 w 39"/>
                <a:gd name="T3" fmla="*/ 26 h 27"/>
                <a:gd name="T4" fmla="*/ 24 w 39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7">
                  <a:moveTo>
                    <a:pt x="24" y="0"/>
                  </a:moveTo>
                  <a:cubicBezTo>
                    <a:pt x="39" y="3"/>
                    <a:pt x="36" y="27"/>
                    <a:pt x="20" y="26"/>
                  </a:cubicBezTo>
                  <a:cubicBezTo>
                    <a:pt x="0" y="19"/>
                    <a:pt x="4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7" name="Freeform 123">
              <a:extLst>
                <a:ext uri="{FF2B5EF4-FFF2-40B4-BE49-F238E27FC236}">
                  <a16:creationId xmlns:a16="http://schemas.microsoft.com/office/drawing/2014/main" id="{05297B79-2217-4E20-ADCE-55A99DFC2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169476" y="150022"/>
              <a:ext cx="140901" cy="93843"/>
            </a:xfrm>
            <a:custGeom>
              <a:avLst/>
              <a:gdLst>
                <a:gd name="T0" fmla="*/ 26 w 43"/>
                <a:gd name="T1" fmla="*/ 3 h 31"/>
                <a:gd name="T2" fmla="*/ 40 w 43"/>
                <a:gd name="T3" fmla="*/ 23 h 31"/>
                <a:gd name="T4" fmla="*/ 26 w 43"/>
                <a:gd name="T5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1">
                  <a:moveTo>
                    <a:pt x="26" y="3"/>
                  </a:moveTo>
                  <a:cubicBezTo>
                    <a:pt x="35" y="0"/>
                    <a:pt x="43" y="17"/>
                    <a:pt x="40" y="23"/>
                  </a:cubicBezTo>
                  <a:cubicBezTo>
                    <a:pt x="20" y="31"/>
                    <a:pt x="0" y="15"/>
                    <a:pt x="26" y="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8" name="Freeform 130">
              <a:extLst>
                <a:ext uri="{FF2B5EF4-FFF2-40B4-BE49-F238E27FC236}">
                  <a16:creationId xmlns:a16="http://schemas.microsoft.com/office/drawing/2014/main" id="{CDFBCAF2-7156-47B5-B4CD-4C9A6B0C57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142697" y="439271"/>
              <a:ext cx="157737" cy="81603"/>
            </a:xfrm>
            <a:custGeom>
              <a:avLst/>
              <a:gdLst>
                <a:gd name="T0" fmla="*/ 31 w 48"/>
                <a:gd name="T1" fmla="*/ 0 h 27"/>
                <a:gd name="T2" fmla="*/ 18 w 48"/>
                <a:gd name="T3" fmla="*/ 24 h 27"/>
                <a:gd name="T4" fmla="*/ 31 w 48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" h="27">
                  <a:moveTo>
                    <a:pt x="31" y="0"/>
                  </a:moveTo>
                  <a:cubicBezTo>
                    <a:pt x="48" y="10"/>
                    <a:pt x="32" y="27"/>
                    <a:pt x="18" y="24"/>
                  </a:cubicBezTo>
                  <a:cubicBezTo>
                    <a:pt x="0" y="14"/>
                    <a:pt x="18" y="0"/>
                    <a:pt x="3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9" name="Freeform 131">
              <a:extLst>
                <a:ext uri="{FF2B5EF4-FFF2-40B4-BE49-F238E27FC236}">
                  <a16:creationId xmlns:a16="http://schemas.microsoft.com/office/drawing/2014/main" id="{6141C6ED-A205-4582-B2B7-28AEFFCE99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156515" y="994258"/>
              <a:ext cx="117860" cy="87315"/>
            </a:xfrm>
            <a:custGeom>
              <a:avLst/>
              <a:gdLst>
                <a:gd name="T0" fmla="*/ 15 w 36"/>
                <a:gd name="T1" fmla="*/ 0 h 29"/>
                <a:gd name="T2" fmla="*/ 25 w 36"/>
                <a:gd name="T3" fmla="*/ 15 h 29"/>
                <a:gd name="T4" fmla="*/ 13 w 36"/>
                <a:gd name="T5" fmla="*/ 21 h 29"/>
                <a:gd name="T6" fmla="*/ 15 w 36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9">
                  <a:moveTo>
                    <a:pt x="15" y="0"/>
                  </a:moveTo>
                  <a:cubicBezTo>
                    <a:pt x="21" y="0"/>
                    <a:pt x="36" y="13"/>
                    <a:pt x="25" y="15"/>
                  </a:cubicBezTo>
                  <a:cubicBezTo>
                    <a:pt x="20" y="19"/>
                    <a:pt x="20" y="22"/>
                    <a:pt x="13" y="21"/>
                  </a:cubicBezTo>
                  <a:cubicBezTo>
                    <a:pt x="0" y="29"/>
                    <a:pt x="0" y="0"/>
                    <a:pt x="1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0" name="Freeform 132">
              <a:extLst>
                <a:ext uri="{FF2B5EF4-FFF2-40B4-BE49-F238E27FC236}">
                  <a16:creationId xmlns:a16="http://schemas.microsoft.com/office/drawing/2014/main" id="{45D98E0C-835E-42DB-8E99-55F88B5D39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158170" y="1873893"/>
              <a:ext cx="127608" cy="69362"/>
            </a:xfrm>
            <a:custGeom>
              <a:avLst/>
              <a:gdLst>
                <a:gd name="T0" fmla="*/ 16 w 39"/>
                <a:gd name="T1" fmla="*/ 0 h 23"/>
                <a:gd name="T2" fmla="*/ 11 w 39"/>
                <a:gd name="T3" fmla="*/ 23 h 23"/>
                <a:gd name="T4" fmla="*/ 16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16" y="0"/>
                  </a:moveTo>
                  <a:cubicBezTo>
                    <a:pt x="39" y="8"/>
                    <a:pt x="31" y="17"/>
                    <a:pt x="11" y="23"/>
                  </a:cubicBezTo>
                  <a:cubicBezTo>
                    <a:pt x="0" y="16"/>
                    <a:pt x="4" y="2"/>
                    <a:pt x="1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1" name="Freeform 134">
              <a:extLst>
                <a:ext uri="{FF2B5EF4-FFF2-40B4-BE49-F238E27FC236}">
                  <a16:creationId xmlns:a16="http://schemas.microsoft.com/office/drawing/2014/main" id="{C1A190CA-579E-475F-A682-AE831D0B62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138318" y="2005786"/>
              <a:ext cx="124063" cy="117507"/>
            </a:xfrm>
            <a:custGeom>
              <a:avLst/>
              <a:gdLst>
                <a:gd name="T0" fmla="*/ 20 w 38"/>
                <a:gd name="T1" fmla="*/ 2 h 39"/>
                <a:gd name="T2" fmla="*/ 38 w 38"/>
                <a:gd name="T3" fmla="*/ 19 h 39"/>
                <a:gd name="T4" fmla="*/ 20 w 38"/>
                <a:gd name="T5" fmla="*/ 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39">
                  <a:moveTo>
                    <a:pt x="20" y="2"/>
                  </a:moveTo>
                  <a:cubicBezTo>
                    <a:pt x="34" y="0"/>
                    <a:pt x="38" y="8"/>
                    <a:pt x="38" y="19"/>
                  </a:cubicBezTo>
                  <a:cubicBezTo>
                    <a:pt x="24" y="39"/>
                    <a:pt x="0" y="13"/>
                    <a:pt x="20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2" name="Freeform 135">
              <a:extLst>
                <a:ext uri="{FF2B5EF4-FFF2-40B4-BE49-F238E27FC236}">
                  <a16:creationId xmlns:a16="http://schemas.microsoft.com/office/drawing/2014/main" id="{95752704-828A-4BF6-9D5B-7EE272F3C9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143854" y="764600"/>
              <a:ext cx="128495" cy="84051"/>
            </a:xfrm>
            <a:custGeom>
              <a:avLst/>
              <a:gdLst>
                <a:gd name="T0" fmla="*/ 21 w 39"/>
                <a:gd name="T1" fmla="*/ 0 h 28"/>
                <a:gd name="T2" fmla="*/ 6 w 39"/>
                <a:gd name="T3" fmla="*/ 20 h 28"/>
                <a:gd name="T4" fmla="*/ 21 w 39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8">
                  <a:moveTo>
                    <a:pt x="21" y="0"/>
                  </a:moveTo>
                  <a:cubicBezTo>
                    <a:pt x="39" y="12"/>
                    <a:pt x="22" y="28"/>
                    <a:pt x="6" y="20"/>
                  </a:cubicBezTo>
                  <a:cubicBezTo>
                    <a:pt x="0" y="7"/>
                    <a:pt x="7" y="0"/>
                    <a:pt x="2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3" name="Freeform 141">
              <a:extLst>
                <a:ext uri="{FF2B5EF4-FFF2-40B4-BE49-F238E27FC236}">
                  <a16:creationId xmlns:a16="http://schemas.microsoft.com/office/drawing/2014/main" id="{1DDC7947-4F4F-4B68-8A9A-5B08914D36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068602" y="1148853"/>
              <a:ext cx="163941" cy="163205"/>
            </a:xfrm>
            <a:custGeom>
              <a:avLst/>
              <a:gdLst>
                <a:gd name="T0" fmla="*/ 37 w 50"/>
                <a:gd name="T1" fmla="*/ 3 h 54"/>
                <a:gd name="T2" fmla="*/ 42 w 50"/>
                <a:gd name="T3" fmla="*/ 17 h 54"/>
                <a:gd name="T4" fmla="*/ 37 w 50"/>
                <a:gd name="T5" fmla="*/ 3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0" h="54">
                  <a:moveTo>
                    <a:pt x="37" y="3"/>
                  </a:moveTo>
                  <a:cubicBezTo>
                    <a:pt x="50" y="3"/>
                    <a:pt x="36" y="13"/>
                    <a:pt x="42" y="17"/>
                  </a:cubicBezTo>
                  <a:cubicBezTo>
                    <a:pt x="35" y="54"/>
                    <a:pt x="0" y="0"/>
                    <a:pt x="37" y="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" name="Freeform 91">
              <a:extLst>
                <a:ext uri="{FF2B5EF4-FFF2-40B4-BE49-F238E27FC236}">
                  <a16:creationId xmlns:a16="http://schemas.microsoft.com/office/drawing/2014/main" id="{F9B6A847-04BE-4DA2-9766-403B52C533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399223" y="2700472"/>
              <a:ext cx="118747" cy="81603"/>
            </a:xfrm>
            <a:custGeom>
              <a:avLst/>
              <a:gdLst>
                <a:gd name="T0" fmla="*/ 19 w 36"/>
                <a:gd name="T1" fmla="*/ 1 h 27"/>
                <a:gd name="T2" fmla="*/ 21 w 36"/>
                <a:gd name="T3" fmla="*/ 27 h 27"/>
                <a:gd name="T4" fmla="*/ 19 w 36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19" y="1"/>
                  </a:moveTo>
                  <a:cubicBezTo>
                    <a:pt x="30" y="1"/>
                    <a:pt x="36" y="24"/>
                    <a:pt x="21" y="27"/>
                  </a:cubicBezTo>
                  <a:cubicBezTo>
                    <a:pt x="1" y="26"/>
                    <a:pt x="0" y="0"/>
                    <a:pt x="1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" name="Freeform 92">
              <a:extLst>
                <a:ext uri="{FF2B5EF4-FFF2-40B4-BE49-F238E27FC236}">
                  <a16:creationId xmlns:a16="http://schemas.microsoft.com/office/drawing/2014/main" id="{E0120860-FA73-465D-98A8-0A80630A76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378263" y="2356895"/>
              <a:ext cx="140901" cy="102819"/>
            </a:xfrm>
            <a:custGeom>
              <a:avLst/>
              <a:gdLst>
                <a:gd name="T0" fmla="*/ 28 w 43"/>
                <a:gd name="T1" fmla="*/ 0 h 34"/>
                <a:gd name="T2" fmla="*/ 41 w 43"/>
                <a:gd name="T3" fmla="*/ 21 h 34"/>
                <a:gd name="T4" fmla="*/ 28 w 43"/>
                <a:gd name="T5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4">
                  <a:moveTo>
                    <a:pt x="28" y="0"/>
                  </a:moveTo>
                  <a:cubicBezTo>
                    <a:pt x="35" y="1"/>
                    <a:pt x="43" y="11"/>
                    <a:pt x="41" y="21"/>
                  </a:cubicBezTo>
                  <a:cubicBezTo>
                    <a:pt x="23" y="34"/>
                    <a:pt x="0" y="7"/>
                    <a:pt x="2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" name="Freeform 93">
              <a:extLst>
                <a:ext uri="{FF2B5EF4-FFF2-40B4-BE49-F238E27FC236}">
                  <a16:creationId xmlns:a16="http://schemas.microsoft.com/office/drawing/2014/main" id="{73B154EA-FA98-4BA2-B207-56A75AF5FB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387765" y="3285273"/>
              <a:ext cx="127608" cy="79154"/>
            </a:xfrm>
            <a:custGeom>
              <a:avLst/>
              <a:gdLst>
                <a:gd name="T0" fmla="*/ 23 w 39"/>
                <a:gd name="T1" fmla="*/ 0 h 26"/>
                <a:gd name="T2" fmla="*/ 19 w 39"/>
                <a:gd name="T3" fmla="*/ 26 h 26"/>
                <a:gd name="T4" fmla="*/ 23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3" y="0"/>
                  </a:moveTo>
                  <a:cubicBezTo>
                    <a:pt x="39" y="4"/>
                    <a:pt x="34" y="25"/>
                    <a:pt x="19" y="26"/>
                  </a:cubicBezTo>
                  <a:cubicBezTo>
                    <a:pt x="0" y="20"/>
                    <a:pt x="7" y="4"/>
                    <a:pt x="2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7" name="Freeform 94">
              <a:extLst>
                <a:ext uri="{FF2B5EF4-FFF2-40B4-BE49-F238E27FC236}">
                  <a16:creationId xmlns:a16="http://schemas.microsoft.com/office/drawing/2014/main" id="{CD9D9A2E-D334-4FF7-AE1B-3C73FF7355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342871" y="5303842"/>
              <a:ext cx="138242" cy="102819"/>
            </a:xfrm>
            <a:custGeom>
              <a:avLst/>
              <a:gdLst>
                <a:gd name="T0" fmla="*/ 29 w 42"/>
                <a:gd name="T1" fmla="*/ 1 h 34"/>
                <a:gd name="T2" fmla="*/ 40 w 42"/>
                <a:gd name="T3" fmla="*/ 20 h 34"/>
                <a:gd name="T4" fmla="*/ 29 w 42"/>
                <a:gd name="T5" fmla="*/ 1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4">
                  <a:moveTo>
                    <a:pt x="29" y="1"/>
                  </a:moveTo>
                  <a:cubicBezTo>
                    <a:pt x="38" y="0"/>
                    <a:pt x="42" y="12"/>
                    <a:pt x="40" y="20"/>
                  </a:cubicBezTo>
                  <a:cubicBezTo>
                    <a:pt x="22" y="34"/>
                    <a:pt x="0" y="9"/>
                    <a:pt x="2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8" name="Freeform 95">
              <a:extLst>
                <a:ext uri="{FF2B5EF4-FFF2-40B4-BE49-F238E27FC236}">
                  <a16:creationId xmlns:a16="http://schemas.microsoft.com/office/drawing/2014/main" id="{C3CEB375-641F-4ACA-BFE8-15BCE9CFB4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361222" y="2992250"/>
              <a:ext cx="117860" cy="81603"/>
            </a:xfrm>
            <a:custGeom>
              <a:avLst/>
              <a:gdLst>
                <a:gd name="T0" fmla="*/ 19 w 36"/>
                <a:gd name="T1" fmla="*/ 1 h 27"/>
                <a:gd name="T2" fmla="*/ 21 w 36"/>
                <a:gd name="T3" fmla="*/ 27 h 27"/>
                <a:gd name="T4" fmla="*/ 19 w 36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19" y="1"/>
                  </a:moveTo>
                  <a:cubicBezTo>
                    <a:pt x="31" y="2"/>
                    <a:pt x="36" y="24"/>
                    <a:pt x="21" y="27"/>
                  </a:cubicBezTo>
                  <a:cubicBezTo>
                    <a:pt x="1" y="27"/>
                    <a:pt x="0" y="0"/>
                    <a:pt x="1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9" name="Freeform 96">
              <a:extLst>
                <a:ext uri="{FF2B5EF4-FFF2-40B4-BE49-F238E27FC236}">
                  <a16:creationId xmlns:a16="http://schemas.microsoft.com/office/drawing/2014/main" id="{64C2C2DC-ADC8-45C1-9176-0BE21158B3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326608" y="3511815"/>
              <a:ext cx="147104" cy="108531"/>
            </a:xfrm>
            <a:custGeom>
              <a:avLst/>
              <a:gdLst>
                <a:gd name="T0" fmla="*/ 28 w 45"/>
                <a:gd name="T1" fmla="*/ 0 h 36"/>
                <a:gd name="T2" fmla="*/ 41 w 45"/>
                <a:gd name="T3" fmla="*/ 20 h 36"/>
                <a:gd name="T4" fmla="*/ 28 w 45"/>
                <a:gd name="T5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36">
                  <a:moveTo>
                    <a:pt x="28" y="0"/>
                  </a:moveTo>
                  <a:cubicBezTo>
                    <a:pt x="32" y="0"/>
                    <a:pt x="45" y="13"/>
                    <a:pt x="41" y="20"/>
                  </a:cubicBezTo>
                  <a:cubicBezTo>
                    <a:pt x="24" y="36"/>
                    <a:pt x="0" y="7"/>
                    <a:pt x="2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0" name="Freeform 97">
              <a:extLst>
                <a:ext uri="{FF2B5EF4-FFF2-40B4-BE49-F238E27FC236}">
                  <a16:creationId xmlns:a16="http://schemas.microsoft.com/office/drawing/2014/main" id="{6DC6FE9E-EE79-4AAD-B79F-D1320F9720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295920" y="4720666"/>
              <a:ext cx="190526" cy="121588"/>
            </a:xfrm>
            <a:custGeom>
              <a:avLst/>
              <a:gdLst>
                <a:gd name="T0" fmla="*/ 42 w 58"/>
                <a:gd name="T1" fmla="*/ 0 h 40"/>
                <a:gd name="T2" fmla="*/ 53 w 58"/>
                <a:gd name="T3" fmla="*/ 17 h 40"/>
                <a:gd name="T4" fmla="*/ 42 w 58"/>
                <a:gd name="T5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8" h="40">
                  <a:moveTo>
                    <a:pt x="42" y="0"/>
                  </a:moveTo>
                  <a:cubicBezTo>
                    <a:pt x="52" y="0"/>
                    <a:pt x="50" y="9"/>
                    <a:pt x="53" y="17"/>
                  </a:cubicBezTo>
                  <a:cubicBezTo>
                    <a:pt x="58" y="40"/>
                    <a:pt x="0" y="6"/>
                    <a:pt x="4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1" name="Freeform 98">
              <a:extLst>
                <a:ext uri="{FF2B5EF4-FFF2-40B4-BE49-F238E27FC236}">
                  <a16:creationId xmlns:a16="http://schemas.microsoft.com/office/drawing/2014/main" id="{4A065DC5-0B08-4188-9CAC-C782BE3346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338405" y="4202207"/>
              <a:ext cx="147990" cy="79154"/>
            </a:xfrm>
            <a:custGeom>
              <a:avLst/>
              <a:gdLst>
                <a:gd name="T0" fmla="*/ 23 w 45"/>
                <a:gd name="T1" fmla="*/ 0 h 26"/>
                <a:gd name="T2" fmla="*/ 30 w 45"/>
                <a:gd name="T3" fmla="*/ 26 h 26"/>
                <a:gd name="T4" fmla="*/ 23 w 45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6">
                  <a:moveTo>
                    <a:pt x="23" y="0"/>
                  </a:moveTo>
                  <a:cubicBezTo>
                    <a:pt x="33" y="2"/>
                    <a:pt x="45" y="21"/>
                    <a:pt x="30" y="26"/>
                  </a:cubicBezTo>
                  <a:cubicBezTo>
                    <a:pt x="10" y="24"/>
                    <a:pt x="0" y="8"/>
                    <a:pt x="2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2" name="Freeform 99">
              <a:extLst>
                <a:ext uri="{FF2B5EF4-FFF2-40B4-BE49-F238E27FC236}">
                  <a16:creationId xmlns:a16="http://schemas.microsoft.com/office/drawing/2014/main" id="{77933EC7-7607-4F9B-8946-946926844C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281300" y="4410065"/>
              <a:ext cx="219770" cy="121588"/>
            </a:xfrm>
            <a:custGeom>
              <a:avLst/>
              <a:gdLst>
                <a:gd name="T0" fmla="*/ 36 w 67"/>
                <a:gd name="T1" fmla="*/ 0 h 40"/>
                <a:gd name="T2" fmla="*/ 44 w 67"/>
                <a:gd name="T3" fmla="*/ 2 h 40"/>
                <a:gd name="T4" fmla="*/ 31 w 67"/>
                <a:gd name="T5" fmla="*/ 2 h 40"/>
                <a:gd name="T6" fmla="*/ 36 w 67"/>
                <a:gd name="T7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7" h="40">
                  <a:moveTo>
                    <a:pt x="36" y="0"/>
                  </a:moveTo>
                  <a:cubicBezTo>
                    <a:pt x="39" y="3"/>
                    <a:pt x="41" y="0"/>
                    <a:pt x="44" y="2"/>
                  </a:cubicBezTo>
                  <a:cubicBezTo>
                    <a:pt x="67" y="40"/>
                    <a:pt x="0" y="25"/>
                    <a:pt x="31" y="2"/>
                  </a:cubicBezTo>
                  <a:cubicBezTo>
                    <a:pt x="24" y="11"/>
                    <a:pt x="31" y="5"/>
                    <a:pt x="3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3" name="Freeform 100">
              <a:extLst>
                <a:ext uri="{FF2B5EF4-FFF2-40B4-BE49-F238E27FC236}">
                  <a16:creationId xmlns:a16="http://schemas.microsoft.com/office/drawing/2014/main" id="{98A0955A-87AB-4E27-A4EB-390D5A9973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340809" y="3830648"/>
              <a:ext cx="128495" cy="93843"/>
            </a:xfrm>
            <a:custGeom>
              <a:avLst/>
              <a:gdLst>
                <a:gd name="T0" fmla="*/ 28 w 39"/>
                <a:gd name="T1" fmla="*/ 1 h 31"/>
                <a:gd name="T2" fmla="*/ 39 w 39"/>
                <a:gd name="T3" fmla="*/ 21 h 31"/>
                <a:gd name="T4" fmla="*/ 28 w 39"/>
                <a:gd name="T5" fmla="*/ 1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1">
                  <a:moveTo>
                    <a:pt x="28" y="1"/>
                  </a:moveTo>
                  <a:cubicBezTo>
                    <a:pt x="38" y="0"/>
                    <a:pt x="38" y="12"/>
                    <a:pt x="39" y="21"/>
                  </a:cubicBezTo>
                  <a:cubicBezTo>
                    <a:pt x="18" y="31"/>
                    <a:pt x="0" y="12"/>
                    <a:pt x="2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4" name="Freeform 101">
              <a:extLst>
                <a:ext uri="{FF2B5EF4-FFF2-40B4-BE49-F238E27FC236}">
                  <a16:creationId xmlns:a16="http://schemas.microsoft.com/office/drawing/2014/main" id="{D0D3E081-021C-476C-A0B4-025460A08C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335526" y="5038854"/>
              <a:ext cx="138242" cy="81603"/>
            </a:xfrm>
            <a:custGeom>
              <a:avLst/>
              <a:gdLst>
                <a:gd name="T0" fmla="*/ 22 w 42"/>
                <a:gd name="T1" fmla="*/ 0 h 27"/>
                <a:gd name="T2" fmla="*/ 14 w 42"/>
                <a:gd name="T3" fmla="*/ 25 h 27"/>
                <a:gd name="T4" fmla="*/ 22 w 4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7">
                  <a:moveTo>
                    <a:pt x="22" y="0"/>
                  </a:moveTo>
                  <a:cubicBezTo>
                    <a:pt x="42" y="7"/>
                    <a:pt x="28" y="27"/>
                    <a:pt x="14" y="25"/>
                  </a:cubicBezTo>
                  <a:cubicBezTo>
                    <a:pt x="0" y="18"/>
                    <a:pt x="9" y="2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5" name="Freeform 102">
              <a:extLst>
                <a:ext uri="{FF2B5EF4-FFF2-40B4-BE49-F238E27FC236}">
                  <a16:creationId xmlns:a16="http://schemas.microsoft.com/office/drawing/2014/main" id="{73D4B676-80A8-44CB-A417-17AF4DE19D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331705" y="5599239"/>
              <a:ext cx="121406" cy="99554"/>
            </a:xfrm>
            <a:custGeom>
              <a:avLst/>
              <a:gdLst>
                <a:gd name="T0" fmla="*/ 21 w 37"/>
                <a:gd name="T1" fmla="*/ 0 h 33"/>
                <a:gd name="T2" fmla="*/ 19 w 37"/>
                <a:gd name="T3" fmla="*/ 23 h 33"/>
                <a:gd name="T4" fmla="*/ 21 w 37"/>
                <a:gd name="T5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33">
                  <a:moveTo>
                    <a:pt x="21" y="0"/>
                  </a:moveTo>
                  <a:cubicBezTo>
                    <a:pt x="37" y="0"/>
                    <a:pt x="29" y="33"/>
                    <a:pt x="19" y="23"/>
                  </a:cubicBezTo>
                  <a:cubicBezTo>
                    <a:pt x="0" y="30"/>
                    <a:pt x="3" y="0"/>
                    <a:pt x="2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6" name="Freeform 103">
              <a:extLst>
                <a:ext uri="{FF2B5EF4-FFF2-40B4-BE49-F238E27FC236}">
                  <a16:creationId xmlns:a16="http://schemas.microsoft.com/office/drawing/2014/main" id="{B0210B7F-84AA-41BE-87D2-9F5260010C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314613" y="5869661"/>
              <a:ext cx="140901" cy="102819"/>
            </a:xfrm>
            <a:custGeom>
              <a:avLst/>
              <a:gdLst>
                <a:gd name="T0" fmla="*/ 28 w 43"/>
                <a:gd name="T1" fmla="*/ 0 h 34"/>
                <a:gd name="T2" fmla="*/ 41 w 43"/>
                <a:gd name="T3" fmla="*/ 21 h 34"/>
                <a:gd name="T4" fmla="*/ 28 w 43"/>
                <a:gd name="T5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4">
                  <a:moveTo>
                    <a:pt x="28" y="0"/>
                  </a:moveTo>
                  <a:cubicBezTo>
                    <a:pt x="35" y="1"/>
                    <a:pt x="43" y="11"/>
                    <a:pt x="41" y="21"/>
                  </a:cubicBezTo>
                  <a:cubicBezTo>
                    <a:pt x="23" y="34"/>
                    <a:pt x="0" y="7"/>
                    <a:pt x="2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7" name="Freeform 104">
              <a:extLst>
                <a:ext uri="{FF2B5EF4-FFF2-40B4-BE49-F238E27FC236}">
                  <a16:creationId xmlns:a16="http://schemas.microsoft.com/office/drawing/2014/main" id="{17B17F87-1255-4200-A4C5-1F8661A386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430073" y="2400574"/>
              <a:ext cx="7089" cy="5712"/>
            </a:xfrm>
            <a:custGeom>
              <a:avLst/>
              <a:gdLst>
                <a:gd name="T0" fmla="*/ 0 w 2"/>
                <a:gd name="T1" fmla="*/ 0 h 2"/>
                <a:gd name="T2" fmla="*/ 1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0"/>
                    <a:pt x="2" y="1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8" name="Freeform 113">
              <a:extLst>
                <a:ext uri="{FF2B5EF4-FFF2-40B4-BE49-F238E27FC236}">
                  <a16:creationId xmlns:a16="http://schemas.microsoft.com/office/drawing/2014/main" id="{D55CF0FB-1894-4689-808C-524F20F211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381414" y="4788492"/>
              <a:ext cx="9748" cy="8977"/>
            </a:xfrm>
            <a:custGeom>
              <a:avLst/>
              <a:gdLst>
                <a:gd name="T0" fmla="*/ 1 w 3"/>
                <a:gd name="T1" fmla="*/ 0 h 3"/>
                <a:gd name="T2" fmla="*/ 3 w 3"/>
                <a:gd name="T3" fmla="*/ 1 h 3"/>
                <a:gd name="T4" fmla="*/ 1 w 3"/>
                <a:gd name="T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" h="3">
                  <a:moveTo>
                    <a:pt x="1" y="0"/>
                  </a:moveTo>
                  <a:cubicBezTo>
                    <a:pt x="1" y="0"/>
                    <a:pt x="2" y="1"/>
                    <a:pt x="3" y="1"/>
                  </a:cubicBezTo>
                  <a:cubicBezTo>
                    <a:pt x="2" y="3"/>
                    <a:pt x="0" y="1"/>
                    <a:pt x="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9" name="Freeform 114">
              <a:extLst>
                <a:ext uri="{FF2B5EF4-FFF2-40B4-BE49-F238E27FC236}">
                  <a16:creationId xmlns:a16="http://schemas.microsoft.com/office/drawing/2014/main" id="{6D672041-E9F6-41CA-8F94-8F92F4F523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384818" y="3554807"/>
              <a:ext cx="6204" cy="5712"/>
            </a:xfrm>
            <a:custGeom>
              <a:avLst/>
              <a:gdLst>
                <a:gd name="T0" fmla="*/ 0 w 2"/>
                <a:gd name="T1" fmla="*/ 0 h 2"/>
                <a:gd name="T2" fmla="*/ 1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1"/>
                    <a:pt x="2" y="2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0" name="Freeform 115">
              <a:extLst>
                <a:ext uri="{FF2B5EF4-FFF2-40B4-BE49-F238E27FC236}">
                  <a16:creationId xmlns:a16="http://schemas.microsoft.com/office/drawing/2014/main" id="{F2980BBB-6C11-4661-B664-64A509E79A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379105" y="4217661"/>
              <a:ext cx="6204" cy="5712"/>
            </a:xfrm>
            <a:custGeom>
              <a:avLst/>
              <a:gdLst>
                <a:gd name="T0" fmla="*/ 0 w 2"/>
                <a:gd name="T1" fmla="*/ 0 h 2"/>
                <a:gd name="T2" fmla="*/ 1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0"/>
                    <a:pt x="2" y="1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1" name="Freeform 117">
              <a:extLst>
                <a:ext uri="{FF2B5EF4-FFF2-40B4-BE49-F238E27FC236}">
                  <a16:creationId xmlns:a16="http://schemas.microsoft.com/office/drawing/2014/main" id="{74418F40-0BE6-45C5-A622-A4EC9ECC7C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366422" y="5913340"/>
              <a:ext cx="7089" cy="5712"/>
            </a:xfrm>
            <a:custGeom>
              <a:avLst/>
              <a:gdLst>
                <a:gd name="T0" fmla="*/ 0 w 2"/>
                <a:gd name="T1" fmla="*/ 0 h 2"/>
                <a:gd name="T2" fmla="*/ 1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1"/>
                    <a:pt x="2" y="1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2" name="Freeform 118">
              <a:extLst>
                <a:ext uri="{FF2B5EF4-FFF2-40B4-BE49-F238E27FC236}">
                  <a16:creationId xmlns:a16="http://schemas.microsoft.com/office/drawing/2014/main" id="{689670C9-875E-4A8F-8485-379483869D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255838" y="6491027"/>
              <a:ext cx="131153" cy="96290"/>
            </a:xfrm>
            <a:custGeom>
              <a:avLst/>
              <a:gdLst>
                <a:gd name="T0" fmla="*/ 22 w 40"/>
                <a:gd name="T1" fmla="*/ 0 h 32"/>
                <a:gd name="T2" fmla="*/ 16 w 40"/>
                <a:gd name="T3" fmla="*/ 25 h 32"/>
                <a:gd name="T4" fmla="*/ 22 w 40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2">
                  <a:moveTo>
                    <a:pt x="22" y="0"/>
                  </a:moveTo>
                  <a:cubicBezTo>
                    <a:pt x="40" y="3"/>
                    <a:pt x="40" y="32"/>
                    <a:pt x="16" y="25"/>
                  </a:cubicBezTo>
                  <a:cubicBezTo>
                    <a:pt x="0" y="7"/>
                    <a:pt x="14" y="4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3" name="Freeform 119">
              <a:extLst>
                <a:ext uri="{FF2B5EF4-FFF2-40B4-BE49-F238E27FC236}">
                  <a16:creationId xmlns:a16="http://schemas.microsoft.com/office/drawing/2014/main" id="{B73F6F9B-7042-48A0-8AAB-CFD4AE104C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242512" y="6222652"/>
              <a:ext cx="127608" cy="150965"/>
            </a:xfrm>
            <a:custGeom>
              <a:avLst/>
              <a:gdLst>
                <a:gd name="T0" fmla="*/ 13 w 39"/>
                <a:gd name="T1" fmla="*/ 6 h 50"/>
                <a:gd name="T2" fmla="*/ 0 w 39"/>
                <a:gd name="T3" fmla="*/ 23 h 50"/>
                <a:gd name="T4" fmla="*/ 13 w 39"/>
                <a:gd name="T5" fmla="*/ 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50">
                  <a:moveTo>
                    <a:pt x="13" y="6"/>
                  </a:moveTo>
                  <a:cubicBezTo>
                    <a:pt x="39" y="10"/>
                    <a:pt x="16" y="50"/>
                    <a:pt x="0" y="23"/>
                  </a:cubicBezTo>
                  <a:cubicBezTo>
                    <a:pt x="1" y="0"/>
                    <a:pt x="5" y="14"/>
                    <a:pt x="13" y="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4" name="Freeform 120">
              <a:extLst>
                <a:ext uri="{FF2B5EF4-FFF2-40B4-BE49-F238E27FC236}">
                  <a16:creationId xmlns:a16="http://schemas.microsoft.com/office/drawing/2014/main" id="{D9922668-2B6F-4226-BEBD-91DBE7EBF8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109747" y="3795373"/>
              <a:ext cx="121406" cy="66913"/>
            </a:xfrm>
            <a:custGeom>
              <a:avLst/>
              <a:gdLst>
                <a:gd name="T0" fmla="*/ 19 w 37"/>
                <a:gd name="T1" fmla="*/ 0 h 22"/>
                <a:gd name="T2" fmla="*/ 20 w 37"/>
                <a:gd name="T3" fmla="*/ 22 h 22"/>
                <a:gd name="T4" fmla="*/ 19 w 37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2">
                  <a:moveTo>
                    <a:pt x="19" y="0"/>
                  </a:moveTo>
                  <a:cubicBezTo>
                    <a:pt x="35" y="2"/>
                    <a:pt x="37" y="21"/>
                    <a:pt x="20" y="22"/>
                  </a:cubicBezTo>
                  <a:cubicBezTo>
                    <a:pt x="7" y="18"/>
                    <a:pt x="0" y="6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" name="Freeform 121">
              <a:extLst>
                <a:ext uri="{FF2B5EF4-FFF2-40B4-BE49-F238E27FC236}">
                  <a16:creationId xmlns:a16="http://schemas.microsoft.com/office/drawing/2014/main" id="{25E4C9F4-6F2B-48AB-A99B-392DE5473A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088038" y="3572831"/>
              <a:ext cx="133812" cy="84866"/>
            </a:xfrm>
            <a:custGeom>
              <a:avLst/>
              <a:gdLst>
                <a:gd name="T0" fmla="*/ 26 w 41"/>
                <a:gd name="T1" fmla="*/ 0 h 28"/>
                <a:gd name="T2" fmla="*/ 38 w 41"/>
                <a:gd name="T3" fmla="*/ 19 h 28"/>
                <a:gd name="T4" fmla="*/ 26 w 41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8">
                  <a:moveTo>
                    <a:pt x="26" y="0"/>
                  </a:moveTo>
                  <a:cubicBezTo>
                    <a:pt x="33" y="0"/>
                    <a:pt x="41" y="10"/>
                    <a:pt x="38" y="19"/>
                  </a:cubicBezTo>
                  <a:cubicBezTo>
                    <a:pt x="16" y="28"/>
                    <a:pt x="0" y="10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" name="Freeform 125">
              <a:extLst>
                <a:ext uri="{FF2B5EF4-FFF2-40B4-BE49-F238E27FC236}">
                  <a16:creationId xmlns:a16="http://schemas.microsoft.com/office/drawing/2014/main" id="{65715319-1FF9-45E8-9E9A-C674AF42EF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080134" y="2371010"/>
              <a:ext cx="147990" cy="79154"/>
            </a:xfrm>
            <a:custGeom>
              <a:avLst/>
              <a:gdLst>
                <a:gd name="T0" fmla="*/ 22 w 45"/>
                <a:gd name="T1" fmla="*/ 0 h 26"/>
                <a:gd name="T2" fmla="*/ 28 w 45"/>
                <a:gd name="T3" fmla="*/ 26 h 26"/>
                <a:gd name="T4" fmla="*/ 22 w 45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6">
                  <a:moveTo>
                    <a:pt x="22" y="0"/>
                  </a:moveTo>
                  <a:cubicBezTo>
                    <a:pt x="32" y="2"/>
                    <a:pt x="45" y="22"/>
                    <a:pt x="28" y="26"/>
                  </a:cubicBezTo>
                  <a:cubicBezTo>
                    <a:pt x="9" y="24"/>
                    <a:pt x="0" y="9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7" name="Freeform 126">
              <a:extLst>
                <a:ext uri="{FF2B5EF4-FFF2-40B4-BE49-F238E27FC236}">
                  <a16:creationId xmlns:a16="http://schemas.microsoft.com/office/drawing/2014/main" id="{12649F26-7CDE-4DB8-83B3-EF3782AD08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058368" y="3222992"/>
              <a:ext cx="151535" cy="79154"/>
            </a:xfrm>
            <a:custGeom>
              <a:avLst/>
              <a:gdLst>
                <a:gd name="T0" fmla="*/ 23 w 46"/>
                <a:gd name="T1" fmla="*/ 0 h 26"/>
                <a:gd name="T2" fmla="*/ 29 w 46"/>
                <a:gd name="T3" fmla="*/ 26 h 26"/>
                <a:gd name="T4" fmla="*/ 23 w 46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6" h="26">
                  <a:moveTo>
                    <a:pt x="23" y="0"/>
                  </a:moveTo>
                  <a:cubicBezTo>
                    <a:pt x="32" y="2"/>
                    <a:pt x="46" y="22"/>
                    <a:pt x="29" y="26"/>
                  </a:cubicBezTo>
                  <a:cubicBezTo>
                    <a:pt x="10" y="24"/>
                    <a:pt x="0" y="9"/>
                    <a:pt x="2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" name="Freeform 127">
              <a:extLst>
                <a:ext uri="{FF2B5EF4-FFF2-40B4-BE49-F238E27FC236}">
                  <a16:creationId xmlns:a16="http://schemas.microsoft.com/office/drawing/2014/main" id="{2FE4021B-DAF2-4374-BA57-A349243422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065458" y="4190687"/>
              <a:ext cx="137356" cy="79154"/>
            </a:xfrm>
            <a:custGeom>
              <a:avLst/>
              <a:gdLst>
                <a:gd name="T0" fmla="*/ 28 w 42"/>
                <a:gd name="T1" fmla="*/ 0 h 26"/>
                <a:gd name="T2" fmla="*/ 23 w 42"/>
                <a:gd name="T3" fmla="*/ 26 h 26"/>
                <a:gd name="T4" fmla="*/ 28 w 4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6">
                  <a:moveTo>
                    <a:pt x="28" y="0"/>
                  </a:moveTo>
                  <a:cubicBezTo>
                    <a:pt x="42" y="4"/>
                    <a:pt x="38" y="23"/>
                    <a:pt x="23" y="26"/>
                  </a:cubicBezTo>
                  <a:cubicBezTo>
                    <a:pt x="0" y="26"/>
                    <a:pt x="8" y="5"/>
                    <a:pt x="2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9" name="Freeform 128">
              <a:extLst>
                <a:ext uri="{FF2B5EF4-FFF2-40B4-BE49-F238E27FC236}">
                  <a16:creationId xmlns:a16="http://schemas.microsoft.com/office/drawing/2014/main" id="{DF5BAFBB-6EF3-4AB2-AEB6-101F5E93BD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065704" y="2715183"/>
              <a:ext cx="131153" cy="78339"/>
            </a:xfrm>
            <a:custGeom>
              <a:avLst/>
              <a:gdLst>
                <a:gd name="T0" fmla="*/ 18 w 40"/>
                <a:gd name="T1" fmla="*/ 0 h 26"/>
                <a:gd name="T2" fmla="*/ 7 w 40"/>
                <a:gd name="T3" fmla="*/ 20 h 26"/>
                <a:gd name="T4" fmla="*/ 18 w 40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6">
                  <a:moveTo>
                    <a:pt x="18" y="0"/>
                  </a:moveTo>
                  <a:cubicBezTo>
                    <a:pt x="40" y="9"/>
                    <a:pt x="28" y="26"/>
                    <a:pt x="7" y="20"/>
                  </a:cubicBezTo>
                  <a:cubicBezTo>
                    <a:pt x="0" y="8"/>
                    <a:pt x="6" y="1"/>
                    <a:pt x="1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0" name="Freeform 129">
              <a:extLst>
                <a:ext uri="{FF2B5EF4-FFF2-40B4-BE49-F238E27FC236}">
                  <a16:creationId xmlns:a16="http://schemas.microsoft.com/office/drawing/2014/main" id="{237BBB0E-5E66-4455-9E38-5A7A576FA9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041781" y="4655893"/>
              <a:ext cx="147990" cy="109348"/>
            </a:xfrm>
            <a:custGeom>
              <a:avLst/>
              <a:gdLst>
                <a:gd name="T0" fmla="*/ 28 w 45"/>
                <a:gd name="T1" fmla="*/ 0 h 36"/>
                <a:gd name="T2" fmla="*/ 42 w 45"/>
                <a:gd name="T3" fmla="*/ 20 h 36"/>
                <a:gd name="T4" fmla="*/ 28 w 45"/>
                <a:gd name="T5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36">
                  <a:moveTo>
                    <a:pt x="28" y="0"/>
                  </a:moveTo>
                  <a:cubicBezTo>
                    <a:pt x="34" y="1"/>
                    <a:pt x="45" y="11"/>
                    <a:pt x="42" y="20"/>
                  </a:cubicBezTo>
                  <a:cubicBezTo>
                    <a:pt x="25" y="36"/>
                    <a:pt x="0" y="7"/>
                    <a:pt x="2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1" name="Freeform 133">
              <a:extLst>
                <a:ext uri="{FF2B5EF4-FFF2-40B4-BE49-F238E27FC236}">
                  <a16:creationId xmlns:a16="http://schemas.microsoft.com/office/drawing/2014/main" id="{F3737C72-7122-4969-90DB-9F1A2A2E76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042609" y="4461880"/>
              <a:ext cx="137356" cy="100371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6"/>
                    <a:pt x="15" y="0"/>
                    <a:pt x="2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2" name="Freeform 136">
              <a:extLst>
                <a:ext uri="{FF2B5EF4-FFF2-40B4-BE49-F238E27FC236}">
                  <a16:creationId xmlns:a16="http://schemas.microsoft.com/office/drawing/2014/main" id="{E0471B7E-606B-4DF6-97A3-C86A230047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050748" y="5571356"/>
              <a:ext cx="127608" cy="69362"/>
            </a:xfrm>
            <a:custGeom>
              <a:avLst/>
              <a:gdLst>
                <a:gd name="T0" fmla="*/ 21 w 39"/>
                <a:gd name="T1" fmla="*/ 0 h 23"/>
                <a:gd name="T2" fmla="*/ 22 w 39"/>
                <a:gd name="T3" fmla="*/ 23 h 23"/>
                <a:gd name="T4" fmla="*/ 21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21" y="0"/>
                  </a:moveTo>
                  <a:cubicBezTo>
                    <a:pt x="37" y="0"/>
                    <a:pt x="39" y="22"/>
                    <a:pt x="22" y="23"/>
                  </a:cubicBezTo>
                  <a:cubicBezTo>
                    <a:pt x="7" y="22"/>
                    <a:pt x="0" y="5"/>
                    <a:pt x="2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" name="Freeform 137">
              <a:extLst>
                <a:ext uri="{FF2B5EF4-FFF2-40B4-BE49-F238E27FC236}">
                  <a16:creationId xmlns:a16="http://schemas.microsoft.com/office/drawing/2014/main" id="{90E27B31-5A24-46EB-85BE-DC5C886BC1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035243" y="5221486"/>
              <a:ext cx="127608" cy="93843"/>
            </a:xfrm>
            <a:custGeom>
              <a:avLst/>
              <a:gdLst>
                <a:gd name="T0" fmla="*/ 23 w 39"/>
                <a:gd name="T1" fmla="*/ 0 h 31"/>
                <a:gd name="T2" fmla="*/ 17 w 39"/>
                <a:gd name="T3" fmla="*/ 26 h 31"/>
                <a:gd name="T4" fmla="*/ 23 w 39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1">
                  <a:moveTo>
                    <a:pt x="23" y="0"/>
                  </a:moveTo>
                  <a:cubicBezTo>
                    <a:pt x="39" y="3"/>
                    <a:pt x="39" y="31"/>
                    <a:pt x="17" y="26"/>
                  </a:cubicBezTo>
                  <a:cubicBezTo>
                    <a:pt x="0" y="6"/>
                    <a:pt x="15" y="5"/>
                    <a:pt x="2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4" name="Freeform 138">
              <a:extLst>
                <a:ext uri="{FF2B5EF4-FFF2-40B4-BE49-F238E27FC236}">
                  <a16:creationId xmlns:a16="http://schemas.microsoft.com/office/drawing/2014/main" id="{2EDC5D7B-EB07-447D-B76E-A07A6632D2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045012" y="4971400"/>
              <a:ext cx="117860" cy="79154"/>
            </a:xfrm>
            <a:custGeom>
              <a:avLst/>
              <a:gdLst>
                <a:gd name="T0" fmla="*/ 21 w 36"/>
                <a:gd name="T1" fmla="*/ 0 h 26"/>
                <a:gd name="T2" fmla="*/ 21 w 36"/>
                <a:gd name="T3" fmla="*/ 26 h 26"/>
                <a:gd name="T4" fmla="*/ 21 w 36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6">
                  <a:moveTo>
                    <a:pt x="21" y="0"/>
                  </a:moveTo>
                  <a:cubicBezTo>
                    <a:pt x="32" y="4"/>
                    <a:pt x="36" y="23"/>
                    <a:pt x="21" y="26"/>
                  </a:cubicBezTo>
                  <a:cubicBezTo>
                    <a:pt x="1" y="24"/>
                    <a:pt x="0" y="2"/>
                    <a:pt x="2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" name="Freeform 139">
              <a:extLst>
                <a:ext uri="{FF2B5EF4-FFF2-40B4-BE49-F238E27FC236}">
                  <a16:creationId xmlns:a16="http://schemas.microsoft.com/office/drawing/2014/main" id="{BC74D79F-6756-4F06-A0F5-DC43209C53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027758" y="6495514"/>
              <a:ext cx="131153" cy="87315"/>
            </a:xfrm>
            <a:custGeom>
              <a:avLst/>
              <a:gdLst>
                <a:gd name="T0" fmla="*/ 24 w 40"/>
                <a:gd name="T1" fmla="*/ 0 h 29"/>
                <a:gd name="T2" fmla="*/ 19 w 40"/>
                <a:gd name="T3" fmla="*/ 26 h 29"/>
                <a:gd name="T4" fmla="*/ 24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4" y="0"/>
                  </a:moveTo>
                  <a:cubicBezTo>
                    <a:pt x="40" y="2"/>
                    <a:pt x="34" y="29"/>
                    <a:pt x="19" y="26"/>
                  </a:cubicBezTo>
                  <a:cubicBezTo>
                    <a:pt x="0" y="19"/>
                    <a:pt x="4" y="2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6" name="Freeform 140">
              <a:extLst>
                <a:ext uri="{FF2B5EF4-FFF2-40B4-BE49-F238E27FC236}">
                  <a16:creationId xmlns:a16="http://schemas.microsoft.com/office/drawing/2014/main" id="{2210FDBB-A853-4414-A030-69E1F42955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016905" y="2952119"/>
              <a:ext cx="137356" cy="96290"/>
            </a:xfrm>
            <a:custGeom>
              <a:avLst/>
              <a:gdLst>
                <a:gd name="T0" fmla="*/ 25 w 42"/>
                <a:gd name="T1" fmla="*/ 0 h 32"/>
                <a:gd name="T2" fmla="*/ 4 w 42"/>
                <a:gd name="T3" fmla="*/ 18 h 32"/>
                <a:gd name="T4" fmla="*/ 25 w 42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2">
                  <a:moveTo>
                    <a:pt x="25" y="0"/>
                  </a:moveTo>
                  <a:cubicBezTo>
                    <a:pt x="42" y="13"/>
                    <a:pt x="15" y="32"/>
                    <a:pt x="4" y="18"/>
                  </a:cubicBezTo>
                  <a:cubicBezTo>
                    <a:pt x="0" y="5"/>
                    <a:pt x="16" y="0"/>
                    <a:pt x="2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" name="Freeform 142">
              <a:extLst>
                <a:ext uri="{FF2B5EF4-FFF2-40B4-BE49-F238E27FC236}">
                  <a16:creationId xmlns:a16="http://schemas.microsoft.com/office/drawing/2014/main" id="{9AAC29D9-EC94-4008-824A-E1F0F21876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102171" y="4701063"/>
              <a:ext cx="3545" cy="5712"/>
            </a:xfrm>
            <a:custGeom>
              <a:avLst/>
              <a:gdLst>
                <a:gd name="T0" fmla="*/ 0 w 1"/>
                <a:gd name="T1" fmla="*/ 0 h 2"/>
                <a:gd name="T2" fmla="*/ 1 w 1"/>
                <a:gd name="T3" fmla="*/ 2 h 2"/>
                <a:gd name="T4" fmla="*/ 0 w 1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" h="2">
                  <a:moveTo>
                    <a:pt x="0" y="0"/>
                  </a:moveTo>
                  <a:cubicBezTo>
                    <a:pt x="1" y="1"/>
                    <a:pt x="1" y="1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8" name="Freeform 143">
              <a:extLst>
                <a:ext uri="{FF2B5EF4-FFF2-40B4-BE49-F238E27FC236}">
                  <a16:creationId xmlns:a16="http://schemas.microsoft.com/office/drawing/2014/main" id="{8B39C842-398E-4937-A696-BFFC3860BC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003664" y="5750749"/>
              <a:ext cx="121406" cy="78339"/>
            </a:xfrm>
            <a:custGeom>
              <a:avLst/>
              <a:gdLst>
                <a:gd name="T0" fmla="*/ 21 w 37"/>
                <a:gd name="T1" fmla="*/ 0 h 26"/>
                <a:gd name="T2" fmla="*/ 22 w 37"/>
                <a:gd name="T3" fmla="*/ 26 h 26"/>
                <a:gd name="T4" fmla="*/ 21 w 3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6">
                  <a:moveTo>
                    <a:pt x="21" y="0"/>
                  </a:moveTo>
                  <a:cubicBezTo>
                    <a:pt x="32" y="2"/>
                    <a:pt x="37" y="23"/>
                    <a:pt x="22" y="26"/>
                  </a:cubicBezTo>
                  <a:cubicBezTo>
                    <a:pt x="3" y="26"/>
                    <a:pt x="0" y="1"/>
                    <a:pt x="2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9" name="Freeform 144">
              <a:extLst>
                <a:ext uri="{FF2B5EF4-FFF2-40B4-BE49-F238E27FC236}">
                  <a16:creationId xmlns:a16="http://schemas.microsoft.com/office/drawing/2014/main" id="{7088F78F-878E-460B-87EC-BA3BF1B546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990617" y="6023328"/>
              <a:ext cx="141786" cy="90579"/>
            </a:xfrm>
            <a:custGeom>
              <a:avLst/>
              <a:gdLst>
                <a:gd name="T0" fmla="*/ 28 w 43"/>
                <a:gd name="T1" fmla="*/ 2 h 30"/>
                <a:gd name="T2" fmla="*/ 41 w 43"/>
                <a:gd name="T3" fmla="*/ 20 h 30"/>
                <a:gd name="T4" fmla="*/ 28 w 43"/>
                <a:gd name="T5" fmla="*/ 2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0">
                  <a:moveTo>
                    <a:pt x="28" y="2"/>
                  </a:moveTo>
                  <a:cubicBezTo>
                    <a:pt x="36" y="0"/>
                    <a:pt x="43" y="12"/>
                    <a:pt x="41" y="20"/>
                  </a:cubicBezTo>
                  <a:cubicBezTo>
                    <a:pt x="24" y="30"/>
                    <a:pt x="0" y="14"/>
                    <a:pt x="28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0" name="Freeform 145">
              <a:extLst>
                <a:ext uri="{FF2B5EF4-FFF2-40B4-BE49-F238E27FC236}">
                  <a16:creationId xmlns:a16="http://schemas.microsoft.com/office/drawing/2014/main" id="{63E026E2-AE0E-499A-A8FA-39274DFB05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006927" y="6234992"/>
              <a:ext cx="121406" cy="66913"/>
            </a:xfrm>
            <a:custGeom>
              <a:avLst/>
              <a:gdLst>
                <a:gd name="T0" fmla="*/ 19 w 37"/>
                <a:gd name="T1" fmla="*/ 0 h 22"/>
                <a:gd name="T2" fmla="*/ 19 w 37"/>
                <a:gd name="T3" fmla="*/ 22 h 22"/>
                <a:gd name="T4" fmla="*/ 19 w 37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2">
                  <a:moveTo>
                    <a:pt x="19" y="0"/>
                  </a:moveTo>
                  <a:cubicBezTo>
                    <a:pt x="35" y="1"/>
                    <a:pt x="37" y="22"/>
                    <a:pt x="19" y="22"/>
                  </a:cubicBezTo>
                  <a:cubicBezTo>
                    <a:pt x="6" y="18"/>
                    <a:pt x="0" y="4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1" name="Freeform 8">
              <a:extLst>
                <a:ext uri="{FF2B5EF4-FFF2-40B4-BE49-F238E27FC236}">
                  <a16:creationId xmlns:a16="http://schemas.microsoft.com/office/drawing/2014/main" id="{550BA48D-6442-47A4-95D9-5C452FF888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033470" y="6684748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2" name="Freeform 8">
              <a:extLst>
                <a:ext uri="{FF2B5EF4-FFF2-40B4-BE49-F238E27FC236}">
                  <a16:creationId xmlns:a16="http://schemas.microsoft.com/office/drawing/2014/main" id="{06EF15E3-76AB-4075-B334-94FD017C56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423521" y="33497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" name="Freeform 106">
              <a:extLst>
                <a:ext uri="{FF2B5EF4-FFF2-40B4-BE49-F238E27FC236}">
                  <a16:creationId xmlns:a16="http://schemas.microsoft.com/office/drawing/2014/main" id="{9FED76EA-CA3D-4690-9FCE-768160FAB4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202771" y="-45237"/>
              <a:ext cx="134697" cy="97107"/>
            </a:xfrm>
            <a:custGeom>
              <a:avLst/>
              <a:gdLst>
                <a:gd name="T0" fmla="*/ 25 w 41"/>
                <a:gd name="T1" fmla="*/ 0 h 32"/>
                <a:gd name="T2" fmla="*/ 4 w 41"/>
                <a:gd name="T3" fmla="*/ 18 h 32"/>
                <a:gd name="T4" fmla="*/ 25 w 41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2">
                  <a:moveTo>
                    <a:pt x="25" y="0"/>
                  </a:moveTo>
                  <a:cubicBezTo>
                    <a:pt x="41" y="13"/>
                    <a:pt x="15" y="32"/>
                    <a:pt x="4" y="18"/>
                  </a:cubicBezTo>
                  <a:cubicBezTo>
                    <a:pt x="0" y="5"/>
                    <a:pt x="15" y="0"/>
                    <a:pt x="2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24" name="Group 70">
            <a:extLst>
              <a:ext uri="{FF2B5EF4-FFF2-40B4-BE49-F238E27FC236}">
                <a16:creationId xmlns:a16="http://schemas.microsoft.com/office/drawing/2014/main" id="{794267EB-8640-4DF3-9F5F-F389951094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581725" y="40256"/>
            <a:ext cx="503194" cy="6764629"/>
            <a:chOff x="11581725" y="-50217"/>
            <a:chExt cx="503194" cy="6814823"/>
          </a:xfrm>
        </p:grpSpPr>
        <p:sp>
          <p:nvSpPr>
            <p:cNvPr id="225" name="Freeform 8">
              <a:extLst>
                <a:ext uri="{FF2B5EF4-FFF2-40B4-BE49-F238E27FC236}">
                  <a16:creationId xmlns:a16="http://schemas.microsoft.com/office/drawing/2014/main" id="{62E43E43-4CB1-436A-8F39-FDA46F3845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889500" y="6654965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6" name="Freeform 43">
              <a:extLst>
                <a:ext uri="{FF2B5EF4-FFF2-40B4-BE49-F238E27FC236}">
                  <a16:creationId xmlns:a16="http://schemas.microsoft.com/office/drawing/2014/main" id="{01953B1A-913D-4BC4-AD4F-7DCC6BB0AA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975602" y="797003"/>
              <a:ext cx="143559" cy="75075"/>
            </a:xfrm>
            <a:custGeom>
              <a:avLst/>
              <a:gdLst>
                <a:gd name="T0" fmla="*/ 28 w 44"/>
                <a:gd name="T1" fmla="*/ 0 h 25"/>
                <a:gd name="T2" fmla="*/ 25 w 44"/>
                <a:gd name="T3" fmla="*/ 25 h 25"/>
                <a:gd name="T4" fmla="*/ 28 w 44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25">
                  <a:moveTo>
                    <a:pt x="28" y="0"/>
                  </a:moveTo>
                  <a:cubicBezTo>
                    <a:pt x="44" y="2"/>
                    <a:pt x="38" y="22"/>
                    <a:pt x="25" y="25"/>
                  </a:cubicBezTo>
                  <a:cubicBezTo>
                    <a:pt x="0" y="25"/>
                    <a:pt x="9" y="5"/>
                    <a:pt x="2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7" name="Freeform 51">
              <a:extLst>
                <a:ext uri="{FF2B5EF4-FFF2-40B4-BE49-F238E27FC236}">
                  <a16:creationId xmlns:a16="http://schemas.microsoft.com/office/drawing/2014/main" id="{6085CF7C-052A-40B4-A519-5B9C532D81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948571" y="951419"/>
              <a:ext cx="115202" cy="90579"/>
            </a:xfrm>
            <a:custGeom>
              <a:avLst/>
              <a:gdLst>
                <a:gd name="T0" fmla="*/ 19 w 35"/>
                <a:gd name="T1" fmla="*/ 0 h 30"/>
                <a:gd name="T2" fmla="*/ 33 w 35"/>
                <a:gd name="T3" fmla="*/ 15 h 30"/>
                <a:gd name="T4" fmla="*/ 25 w 35"/>
                <a:gd name="T5" fmla="*/ 19 h 30"/>
                <a:gd name="T6" fmla="*/ 19 w 35"/>
                <a:gd name="T7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30">
                  <a:moveTo>
                    <a:pt x="19" y="0"/>
                  </a:moveTo>
                  <a:cubicBezTo>
                    <a:pt x="26" y="0"/>
                    <a:pt x="35" y="8"/>
                    <a:pt x="33" y="15"/>
                  </a:cubicBezTo>
                  <a:cubicBezTo>
                    <a:pt x="30" y="12"/>
                    <a:pt x="27" y="17"/>
                    <a:pt x="25" y="19"/>
                  </a:cubicBezTo>
                  <a:cubicBezTo>
                    <a:pt x="7" y="30"/>
                    <a:pt x="0" y="5"/>
                    <a:pt x="19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8" name="Freeform 52">
              <a:extLst>
                <a:ext uri="{FF2B5EF4-FFF2-40B4-BE49-F238E27FC236}">
                  <a16:creationId xmlns:a16="http://schemas.microsoft.com/office/drawing/2014/main" id="{6A30D3AB-0061-492B-87F5-7F8512F49E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945576" y="386988"/>
              <a:ext cx="118747" cy="81603"/>
            </a:xfrm>
            <a:custGeom>
              <a:avLst/>
              <a:gdLst>
                <a:gd name="T0" fmla="*/ 21 w 36"/>
                <a:gd name="T1" fmla="*/ 0 h 27"/>
                <a:gd name="T2" fmla="*/ 22 w 36"/>
                <a:gd name="T3" fmla="*/ 27 h 27"/>
                <a:gd name="T4" fmla="*/ 21 w 36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21" y="0"/>
                  </a:moveTo>
                  <a:cubicBezTo>
                    <a:pt x="33" y="3"/>
                    <a:pt x="36" y="23"/>
                    <a:pt x="22" y="27"/>
                  </a:cubicBezTo>
                  <a:cubicBezTo>
                    <a:pt x="3" y="25"/>
                    <a:pt x="0" y="1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9" name="Freeform 53">
              <a:extLst>
                <a:ext uri="{FF2B5EF4-FFF2-40B4-BE49-F238E27FC236}">
                  <a16:creationId xmlns:a16="http://schemas.microsoft.com/office/drawing/2014/main" id="{69A009B8-1C16-4886-84BE-F36873A8F5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936657" y="1190192"/>
              <a:ext cx="127608" cy="79154"/>
            </a:xfrm>
            <a:custGeom>
              <a:avLst/>
              <a:gdLst>
                <a:gd name="T0" fmla="*/ 24 w 39"/>
                <a:gd name="T1" fmla="*/ 0 h 26"/>
                <a:gd name="T2" fmla="*/ 20 w 39"/>
                <a:gd name="T3" fmla="*/ 26 h 26"/>
                <a:gd name="T4" fmla="*/ 24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4" y="0"/>
                  </a:moveTo>
                  <a:cubicBezTo>
                    <a:pt x="39" y="3"/>
                    <a:pt x="36" y="26"/>
                    <a:pt x="20" y="26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0" name="Freeform 54">
              <a:extLst>
                <a:ext uri="{FF2B5EF4-FFF2-40B4-BE49-F238E27FC236}">
                  <a16:creationId xmlns:a16="http://schemas.microsoft.com/office/drawing/2014/main" id="{4262414F-5D33-444C-81D6-D059EC05DA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922504" y="550616"/>
              <a:ext cx="134697" cy="105266"/>
            </a:xfrm>
            <a:custGeom>
              <a:avLst/>
              <a:gdLst>
                <a:gd name="T0" fmla="*/ 28 w 41"/>
                <a:gd name="T1" fmla="*/ 2 h 35"/>
                <a:gd name="T2" fmla="*/ 40 w 41"/>
                <a:gd name="T3" fmla="*/ 21 h 35"/>
                <a:gd name="T4" fmla="*/ 28 w 41"/>
                <a:gd name="T5" fmla="*/ 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5">
                  <a:moveTo>
                    <a:pt x="28" y="2"/>
                  </a:moveTo>
                  <a:cubicBezTo>
                    <a:pt x="37" y="0"/>
                    <a:pt x="41" y="13"/>
                    <a:pt x="40" y="21"/>
                  </a:cubicBezTo>
                  <a:cubicBezTo>
                    <a:pt x="22" y="35"/>
                    <a:pt x="0" y="10"/>
                    <a:pt x="28" y="2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1" name="Freeform 55">
              <a:extLst>
                <a:ext uri="{FF2B5EF4-FFF2-40B4-BE49-F238E27FC236}">
                  <a16:creationId xmlns:a16="http://schemas.microsoft.com/office/drawing/2014/main" id="{A035666B-2FAB-4FD6-9ADA-4770A33B9A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936517" y="1399793"/>
              <a:ext cx="131153" cy="69362"/>
            </a:xfrm>
            <a:custGeom>
              <a:avLst/>
              <a:gdLst>
                <a:gd name="T0" fmla="*/ 24 w 40"/>
                <a:gd name="T1" fmla="*/ 0 h 23"/>
                <a:gd name="T2" fmla="*/ 25 w 40"/>
                <a:gd name="T3" fmla="*/ 23 h 23"/>
                <a:gd name="T4" fmla="*/ 24 w 40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3">
                  <a:moveTo>
                    <a:pt x="24" y="0"/>
                  </a:moveTo>
                  <a:cubicBezTo>
                    <a:pt x="40" y="0"/>
                    <a:pt x="38" y="20"/>
                    <a:pt x="25" y="23"/>
                  </a:cubicBezTo>
                  <a:cubicBezTo>
                    <a:pt x="0" y="22"/>
                    <a:pt x="6" y="3"/>
                    <a:pt x="24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2" name="Freeform 56">
              <a:extLst>
                <a:ext uri="{FF2B5EF4-FFF2-40B4-BE49-F238E27FC236}">
                  <a16:creationId xmlns:a16="http://schemas.microsoft.com/office/drawing/2014/main" id="{BC45742B-781F-43CF-967D-04E8532B5D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936213" y="2229829"/>
              <a:ext cx="128495" cy="72626"/>
            </a:xfrm>
            <a:custGeom>
              <a:avLst/>
              <a:gdLst>
                <a:gd name="T0" fmla="*/ 21 w 39"/>
                <a:gd name="T1" fmla="*/ 0 h 24"/>
                <a:gd name="T2" fmla="*/ 22 w 39"/>
                <a:gd name="T3" fmla="*/ 24 h 24"/>
                <a:gd name="T4" fmla="*/ 21 w 39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4">
                  <a:moveTo>
                    <a:pt x="21" y="0"/>
                  </a:moveTo>
                  <a:cubicBezTo>
                    <a:pt x="37" y="0"/>
                    <a:pt x="39" y="23"/>
                    <a:pt x="22" y="24"/>
                  </a:cubicBezTo>
                  <a:cubicBezTo>
                    <a:pt x="7" y="22"/>
                    <a:pt x="0" y="5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3" name="Freeform 57">
              <a:extLst>
                <a:ext uri="{FF2B5EF4-FFF2-40B4-BE49-F238E27FC236}">
                  <a16:creationId xmlns:a16="http://schemas.microsoft.com/office/drawing/2014/main" id="{9A565171-85E6-47B4-96D9-A815A5A608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922666" y="1609538"/>
              <a:ext cx="140901" cy="93843"/>
            </a:xfrm>
            <a:custGeom>
              <a:avLst/>
              <a:gdLst>
                <a:gd name="T0" fmla="*/ 27 w 43"/>
                <a:gd name="T1" fmla="*/ 3 h 31"/>
                <a:gd name="T2" fmla="*/ 40 w 43"/>
                <a:gd name="T3" fmla="*/ 23 h 31"/>
                <a:gd name="T4" fmla="*/ 27 w 43"/>
                <a:gd name="T5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1">
                  <a:moveTo>
                    <a:pt x="27" y="3"/>
                  </a:moveTo>
                  <a:cubicBezTo>
                    <a:pt x="35" y="0"/>
                    <a:pt x="43" y="17"/>
                    <a:pt x="40" y="23"/>
                  </a:cubicBezTo>
                  <a:cubicBezTo>
                    <a:pt x="21" y="31"/>
                    <a:pt x="0" y="15"/>
                    <a:pt x="27" y="3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4" name="Freeform 59">
              <a:extLst>
                <a:ext uri="{FF2B5EF4-FFF2-40B4-BE49-F238E27FC236}">
                  <a16:creationId xmlns:a16="http://schemas.microsoft.com/office/drawing/2014/main" id="{781905C4-1133-4589-891D-4E6052BC9C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902116" y="191891"/>
              <a:ext cx="124063" cy="78339"/>
            </a:xfrm>
            <a:custGeom>
              <a:avLst/>
              <a:gdLst>
                <a:gd name="T0" fmla="*/ 22 w 38"/>
                <a:gd name="T1" fmla="*/ 0 h 26"/>
                <a:gd name="T2" fmla="*/ 18 w 38"/>
                <a:gd name="T3" fmla="*/ 26 h 26"/>
                <a:gd name="T4" fmla="*/ 22 w 38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6">
                  <a:moveTo>
                    <a:pt x="22" y="0"/>
                  </a:moveTo>
                  <a:cubicBezTo>
                    <a:pt x="38" y="3"/>
                    <a:pt x="33" y="25"/>
                    <a:pt x="18" y="26"/>
                  </a:cubicBezTo>
                  <a:cubicBezTo>
                    <a:pt x="0" y="20"/>
                    <a:pt x="6" y="3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" name="Freeform 60">
              <a:extLst>
                <a:ext uri="{FF2B5EF4-FFF2-40B4-BE49-F238E27FC236}">
                  <a16:creationId xmlns:a16="http://schemas.microsoft.com/office/drawing/2014/main" id="{79D613E3-CA24-4F43-A0A9-345387044C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897347" y="1839332"/>
              <a:ext cx="131153" cy="69362"/>
            </a:xfrm>
            <a:custGeom>
              <a:avLst/>
              <a:gdLst>
                <a:gd name="T0" fmla="*/ 24 w 40"/>
                <a:gd name="T1" fmla="*/ 0 h 23"/>
                <a:gd name="T2" fmla="*/ 25 w 40"/>
                <a:gd name="T3" fmla="*/ 23 h 23"/>
                <a:gd name="T4" fmla="*/ 24 w 40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3">
                  <a:moveTo>
                    <a:pt x="24" y="0"/>
                  </a:moveTo>
                  <a:cubicBezTo>
                    <a:pt x="40" y="0"/>
                    <a:pt x="38" y="20"/>
                    <a:pt x="25" y="23"/>
                  </a:cubicBezTo>
                  <a:cubicBezTo>
                    <a:pt x="0" y="22"/>
                    <a:pt x="6" y="4"/>
                    <a:pt x="24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6" name="Freeform 61">
              <a:extLst>
                <a:ext uri="{FF2B5EF4-FFF2-40B4-BE49-F238E27FC236}">
                  <a16:creationId xmlns:a16="http://schemas.microsoft.com/office/drawing/2014/main" id="{0C069C76-F3AB-4A56-AB65-D9837622A8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863644" y="2073692"/>
              <a:ext cx="137356" cy="99554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5"/>
                    <a:pt x="16" y="0"/>
                    <a:pt x="25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7" name="Freeform 78">
              <a:extLst>
                <a:ext uri="{FF2B5EF4-FFF2-40B4-BE49-F238E27FC236}">
                  <a16:creationId xmlns:a16="http://schemas.microsoft.com/office/drawing/2014/main" id="{B549DF45-2D76-437C-ACBF-763DF06F3E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682882" y="657431"/>
              <a:ext cx="147990" cy="75075"/>
            </a:xfrm>
            <a:custGeom>
              <a:avLst/>
              <a:gdLst>
                <a:gd name="T0" fmla="*/ 22 w 45"/>
                <a:gd name="T1" fmla="*/ 0 h 25"/>
                <a:gd name="T2" fmla="*/ 28 w 45"/>
                <a:gd name="T3" fmla="*/ 25 h 25"/>
                <a:gd name="T4" fmla="*/ 22 w 4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5">
                  <a:moveTo>
                    <a:pt x="22" y="0"/>
                  </a:moveTo>
                  <a:cubicBezTo>
                    <a:pt x="32" y="1"/>
                    <a:pt x="45" y="21"/>
                    <a:pt x="28" y="25"/>
                  </a:cubicBezTo>
                  <a:cubicBezTo>
                    <a:pt x="9" y="23"/>
                    <a:pt x="0" y="9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8" name="Freeform 79">
              <a:extLst>
                <a:ext uri="{FF2B5EF4-FFF2-40B4-BE49-F238E27FC236}">
                  <a16:creationId xmlns:a16="http://schemas.microsoft.com/office/drawing/2014/main" id="{B49F2B88-F0AA-40D6-997C-4CD28AD293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695254" y="888476"/>
              <a:ext cx="124063" cy="69362"/>
            </a:xfrm>
            <a:custGeom>
              <a:avLst/>
              <a:gdLst>
                <a:gd name="T0" fmla="*/ 20 w 38"/>
                <a:gd name="T1" fmla="*/ 0 h 23"/>
                <a:gd name="T2" fmla="*/ 20 w 38"/>
                <a:gd name="T3" fmla="*/ 22 h 23"/>
                <a:gd name="T4" fmla="*/ 20 w 38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3">
                  <a:moveTo>
                    <a:pt x="20" y="0"/>
                  </a:moveTo>
                  <a:cubicBezTo>
                    <a:pt x="37" y="3"/>
                    <a:pt x="38" y="23"/>
                    <a:pt x="20" y="22"/>
                  </a:cubicBezTo>
                  <a:cubicBezTo>
                    <a:pt x="8" y="18"/>
                    <a:pt x="0" y="5"/>
                    <a:pt x="20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9" name="Freeform 80">
              <a:extLst>
                <a:ext uri="{FF2B5EF4-FFF2-40B4-BE49-F238E27FC236}">
                  <a16:creationId xmlns:a16="http://schemas.microsoft.com/office/drawing/2014/main" id="{36A4A66A-D1F4-4383-8D28-A68695937F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689913" y="1126271"/>
              <a:ext cx="124951" cy="66098"/>
            </a:xfrm>
            <a:custGeom>
              <a:avLst/>
              <a:gdLst>
                <a:gd name="T0" fmla="*/ 21 w 38"/>
                <a:gd name="T1" fmla="*/ 0 h 22"/>
                <a:gd name="T2" fmla="*/ 21 w 38"/>
                <a:gd name="T3" fmla="*/ 22 h 22"/>
                <a:gd name="T4" fmla="*/ 21 w 38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2">
                  <a:moveTo>
                    <a:pt x="21" y="0"/>
                  </a:moveTo>
                  <a:cubicBezTo>
                    <a:pt x="37" y="2"/>
                    <a:pt x="38" y="20"/>
                    <a:pt x="21" y="22"/>
                  </a:cubicBezTo>
                  <a:cubicBezTo>
                    <a:pt x="9" y="16"/>
                    <a:pt x="0" y="6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0" name="Freeform 81">
              <a:extLst>
                <a:ext uri="{FF2B5EF4-FFF2-40B4-BE49-F238E27FC236}">
                  <a16:creationId xmlns:a16="http://schemas.microsoft.com/office/drawing/2014/main" id="{1A73A306-1140-4842-AB32-DEFA0C75DB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672963" y="2139325"/>
              <a:ext cx="140901" cy="90579"/>
            </a:xfrm>
            <a:custGeom>
              <a:avLst/>
              <a:gdLst>
                <a:gd name="T0" fmla="*/ 27 w 43"/>
                <a:gd name="T1" fmla="*/ 3 h 30"/>
                <a:gd name="T2" fmla="*/ 40 w 43"/>
                <a:gd name="T3" fmla="*/ 22 h 30"/>
                <a:gd name="T4" fmla="*/ 27 w 43"/>
                <a:gd name="T5" fmla="*/ 3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0">
                  <a:moveTo>
                    <a:pt x="27" y="3"/>
                  </a:moveTo>
                  <a:cubicBezTo>
                    <a:pt x="35" y="0"/>
                    <a:pt x="43" y="16"/>
                    <a:pt x="40" y="22"/>
                  </a:cubicBezTo>
                  <a:cubicBezTo>
                    <a:pt x="21" y="30"/>
                    <a:pt x="0" y="15"/>
                    <a:pt x="27" y="3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1" name="Freeform 82">
              <a:extLst>
                <a:ext uri="{FF2B5EF4-FFF2-40B4-BE49-F238E27FC236}">
                  <a16:creationId xmlns:a16="http://schemas.microsoft.com/office/drawing/2014/main" id="{9E9F1E99-2F3F-4867-BBFE-FCA8F92CA1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680799" y="1916872"/>
              <a:ext cx="128495" cy="69362"/>
            </a:xfrm>
            <a:custGeom>
              <a:avLst/>
              <a:gdLst>
                <a:gd name="T0" fmla="*/ 16 w 39"/>
                <a:gd name="T1" fmla="*/ 0 h 23"/>
                <a:gd name="T2" fmla="*/ 10 w 39"/>
                <a:gd name="T3" fmla="*/ 23 h 23"/>
                <a:gd name="T4" fmla="*/ 16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16" y="0"/>
                  </a:moveTo>
                  <a:cubicBezTo>
                    <a:pt x="39" y="8"/>
                    <a:pt x="31" y="18"/>
                    <a:pt x="10" y="23"/>
                  </a:cubicBezTo>
                  <a:cubicBezTo>
                    <a:pt x="0" y="16"/>
                    <a:pt x="4" y="3"/>
                    <a:pt x="1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2" name="Freeform 83">
              <a:extLst>
                <a:ext uri="{FF2B5EF4-FFF2-40B4-BE49-F238E27FC236}">
                  <a16:creationId xmlns:a16="http://schemas.microsoft.com/office/drawing/2014/main" id="{015B614E-DBF6-4DE6-9339-24B527AE00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653356" y="1602084"/>
              <a:ext cx="131153" cy="157493"/>
            </a:xfrm>
            <a:custGeom>
              <a:avLst/>
              <a:gdLst>
                <a:gd name="T0" fmla="*/ 13 w 40"/>
                <a:gd name="T1" fmla="*/ 7 h 52"/>
                <a:gd name="T2" fmla="*/ 0 w 40"/>
                <a:gd name="T3" fmla="*/ 24 h 52"/>
                <a:gd name="T4" fmla="*/ 13 w 40"/>
                <a:gd name="T5" fmla="*/ 7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52">
                  <a:moveTo>
                    <a:pt x="13" y="7"/>
                  </a:moveTo>
                  <a:cubicBezTo>
                    <a:pt x="40" y="12"/>
                    <a:pt x="18" y="52"/>
                    <a:pt x="0" y="24"/>
                  </a:cubicBezTo>
                  <a:cubicBezTo>
                    <a:pt x="2" y="0"/>
                    <a:pt x="6" y="17"/>
                    <a:pt x="13" y="7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" name="Freeform 84">
              <a:extLst>
                <a:ext uri="{FF2B5EF4-FFF2-40B4-BE49-F238E27FC236}">
                  <a16:creationId xmlns:a16="http://schemas.microsoft.com/office/drawing/2014/main" id="{2D99F085-1658-457C-A1E7-8BB59784ED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664372" y="452845"/>
              <a:ext cx="131153" cy="88130"/>
            </a:xfrm>
            <a:custGeom>
              <a:avLst/>
              <a:gdLst>
                <a:gd name="T0" fmla="*/ 18 w 40"/>
                <a:gd name="T1" fmla="*/ 1 h 29"/>
                <a:gd name="T2" fmla="*/ 6 w 40"/>
                <a:gd name="T3" fmla="*/ 20 h 29"/>
                <a:gd name="T4" fmla="*/ 18 w 40"/>
                <a:gd name="T5" fmla="*/ 1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18" y="1"/>
                  </a:moveTo>
                  <a:cubicBezTo>
                    <a:pt x="40" y="6"/>
                    <a:pt x="25" y="29"/>
                    <a:pt x="6" y="20"/>
                  </a:cubicBezTo>
                  <a:cubicBezTo>
                    <a:pt x="0" y="10"/>
                    <a:pt x="5" y="0"/>
                    <a:pt x="18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4" name="Freeform 86">
              <a:extLst>
                <a:ext uri="{FF2B5EF4-FFF2-40B4-BE49-F238E27FC236}">
                  <a16:creationId xmlns:a16="http://schemas.microsoft.com/office/drawing/2014/main" id="{72314D71-6CB0-478C-A2EE-9DD68D4B0A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674341" y="106836"/>
              <a:ext cx="131153" cy="112612"/>
            </a:xfrm>
            <a:custGeom>
              <a:avLst/>
              <a:gdLst>
                <a:gd name="T0" fmla="*/ 22 w 40"/>
                <a:gd name="T1" fmla="*/ 1 h 37"/>
                <a:gd name="T2" fmla="*/ 15 w 40"/>
                <a:gd name="T3" fmla="*/ 23 h 37"/>
                <a:gd name="T4" fmla="*/ 22 w 40"/>
                <a:gd name="T5" fmla="*/ 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7">
                  <a:moveTo>
                    <a:pt x="22" y="1"/>
                  </a:moveTo>
                  <a:cubicBezTo>
                    <a:pt x="40" y="3"/>
                    <a:pt x="33" y="37"/>
                    <a:pt x="15" y="23"/>
                  </a:cubicBezTo>
                  <a:cubicBezTo>
                    <a:pt x="0" y="20"/>
                    <a:pt x="7" y="0"/>
                    <a:pt x="22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5" name="Freeform 89">
              <a:extLst>
                <a:ext uri="{FF2B5EF4-FFF2-40B4-BE49-F238E27FC236}">
                  <a16:creationId xmlns:a16="http://schemas.microsoft.com/office/drawing/2014/main" id="{CFF40123-9723-4AED-B3F6-54C54E54AC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629144" y="1389733"/>
              <a:ext cx="134697" cy="93027"/>
            </a:xfrm>
            <a:custGeom>
              <a:avLst/>
              <a:gdLst>
                <a:gd name="T0" fmla="*/ 23 w 41"/>
                <a:gd name="T1" fmla="*/ 0 h 31"/>
                <a:gd name="T2" fmla="*/ 16 w 41"/>
                <a:gd name="T3" fmla="*/ 25 h 31"/>
                <a:gd name="T4" fmla="*/ 23 w 41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1">
                  <a:moveTo>
                    <a:pt x="23" y="0"/>
                  </a:moveTo>
                  <a:cubicBezTo>
                    <a:pt x="40" y="3"/>
                    <a:pt x="41" y="31"/>
                    <a:pt x="16" y="25"/>
                  </a:cubicBezTo>
                  <a:cubicBezTo>
                    <a:pt x="0" y="7"/>
                    <a:pt x="14" y="4"/>
                    <a:pt x="23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6" name="Freeform 90">
              <a:extLst>
                <a:ext uri="{FF2B5EF4-FFF2-40B4-BE49-F238E27FC236}">
                  <a16:creationId xmlns:a16="http://schemas.microsoft.com/office/drawing/2014/main" id="{18149ACA-B455-497E-A336-7CA5EA3FFD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706996" y="2012642"/>
              <a:ext cx="2659" cy="8977"/>
            </a:xfrm>
            <a:custGeom>
              <a:avLst/>
              <a:gdLst>
                <a:gd name="T0" fmla="*/ 0 w 1"/>
                <a:gd name="T1" fmla="*/ 0 h 3"/>
                <a:gd name="T2" fmla="*/ 0 w 1"/>
                <a:gd name="T3" fmla="*/ 2 h 3"/>
                <a:gd name="T4" fmla="*/ 0 w 1"/>
                <a:gd name="T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" h="3">
                  <a:moveTo>
                    <a:pt x="0" y="0"/>
                  </a:moveTo>
                  <a:cubicBezTo>
                    <a:pt x="1" y="0"/>
                    <a:pt x="1" y="3"/>
                    <a:pt x="0" y="2"/>
                  </a:cubicBezTo>
                  <a:cubicBezTo>
                    <a:pt x="0" y="1"/>
                    <a:pt x="0" y="1"/>
                    <a:pt x="0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7" name="Freeform 32">
              <a:extLst>
                <a:ext uri="{FF2B5EF4-FFF2-40B4-BE49-F238E27FC236}">
                  <a16:creationId xmlns:a16="http://schemas.microsoft.com/office/drawing/2014/main" id="{C0CE652D-B224-4EC0-A270-14E78D333F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885689" y="3232568"/>
              <a:ext cx="144445" cy="106083"/>
            </a:xfrm>
            <a:custGeom>
              <a:avLst/>
              <a:gdLst>
                <a:gd name="T0" fmla="*/ 28 w 44"/>
                <a:gd name="T1" fmla="*/ 0 h 35"/>
                <a:gd name="T2" fmla="*/ 42 w 44"/>
                <a:gd name="T3" fmla="*/ 21 h 35"/>
                <a:gd name="T4" fmla="*/ 28 w 44"/>
                <a:gd name="T5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5">
                  <a:moveTo>
                    <a:pt x="28" y="0"/>
                  </a:moveTo>
                  <a:cubicBezTo>
                    <a:pt x="36" y="1"/>
                    <a:pt x="44" y="12"/>
                    <a:pt x="42" y="21"/>
                  </a:cubicBezTo>
                  <a:cubicBezTo>
                    <a:pt x="23" y="35"/>
                    <a:pt x="0" y="7"/>
                    <a:pt x="2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8" name="Freeform 33">
              <a:extLst>
                <a:ext uri="{FF2B5EF4-FFF2-40B4-BE49-F238E27FC236}">
                  <a16:creationId xmlns:a16="http://schemas.microsoft.com/office/drawing/2014/main" id="{37E8E3DB-6FB9-4F73-B1D1-F3B3A3C101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915602" y="4323879"/>
              <a:ext cx="151535" cy="75075"/>
            </a:xfrm>
            <a:custGeom>
              <a:avLst/>
              <a:gdLst>
                <a:gd name="T0" fmla="*/ 23 w 46"/>
                <a:gd name="T1" fmla="*/ 0 h 25"/>
                <a:gd name="T2" fmla="*/ 29 w 46"/>
                <a:gd name="T3" fmla="*/ 25 h 25"/>
                <a:gd name="T4" fmla="*/ 23 w 46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6" h="25">
                  <a:moveTo>
                    <a:pt x="23" y="0"/>
                  </a:moveTo>
                  <a:cubicBezTo>
                    <a:pt x="32" y="1"/>
                    <a:pt x="46" y="21"/>
                    <a:pt x="29" y="25"/>
                  </a:cubicBezTo>
                  <a:cubicBezTo>
                    <a:pt x="10" y="23"/>
                    <a:pt x="0" y="9"/>
                    <a:pt x="23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9" name="Freeform 34">
              <a:extLst>
                <a:ext uri="{FF2B5EF4-FFF2-40B4-BE49-F238E27FC236}">
                  <a16:creationId xmlns:a16="http://schemas.microsoft.com/office/drawing/2014/main" id="{FA7E6C6A-13E7-43F5-9891-23A9983AEB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919532" y="5321202"/>
              <a:ext cx="134697" cy="84051"/>
            </a:xfrm>
            <a:custGeom>
              <a:avLst/>
              <a:gdLst>
                <a:gd name="T0" fmla="*/ 22 w 41"/>
                <a:gd name="T1" fmla="*/ 0 h 28"/>
                <a:gd name="T2" fmla="*/ 8 w 41"/>
                <a:gd name="T3" fmla="*/ 21 h 28"/>
                <a:gd name="T4" fmla="*/ 22 w 41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8">
                  <a:moveTo>
                    <a:pt x="22" y="0"/>
                  </a:moveTo>
                  <a:cubicBezTo>
                    <a:pt x="41" y="13"/>
                    <a:pt x="24" y="28"/>
                    <a:pt x="8" y="21"/>
                  </a:cubicBezTo>
                  <a:cubicBezTo>
                    <a:pt x="0" y="8"/>
                    <a:pt x="8" y="0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0" name="Freeform 35">
              <a:extLst>
                <a:ext uri="{FF2B5EF4-FFF2-40B4-BE49-F238E27FC236}">
                  <a16:creationId xmlns:a16="http://schemas.microsoft.com/office/drawing/2014/main" id="{E2A09D59-BD40-4E83-9EE0-71DB34EAB2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915184" y="4532106"/>
              <a:ext cx="131153" cy="84866"/>
            </a:xfrm>
            <a:custGeom>
              <a:avLst/>
              <a:gdLst>
                <a:gd name="T0" fmla="*/ 27 w 40"/>
                <a:gd name="T1" fmla="*/ 1 h 28"/>
                <a:gd name="T2" fmla="*/ 38 w 40"/>
                <a:gd name="T3" fmla="*/ 17 h 28"/>
                <a:gd name="T4" fmla="*/ 27 w 40"/>
                <a:gd name="T5" fmla="*/ 1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8">
                  <a:moveTo>
                    <a:pt x="27" y="1"/>
                  </a:moveTo>
                  <a:cubicBezTo>
                    <a:pt x="35" y="0"/>
                    <a:pt x="40" y="10"/>
                    <a:pt x="38" y="17"/>
                  </a:cubicBezTo>
                  <a:cubicBezTo>
                    <a:pt x="17" y="28"/>
                    <a:pt x="0" y="7"/>
                    <a:pt x="27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1" name="Freeform 36">
              <a:extLst>
                <a:ext uri="{FF2B5EF4-FFF2-40B4-BE49-F238E27FC236}">
                  <a16:creationId xmlns:a16="http://schemas.microsoft.com/office/drawing/2014/main" id="{FB0AF6EA-0C4B-419C-A465-AF41DAD75D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887321" y="5983091"/>
              <a:ext cx="144445" cy="102819"/>
            </a:xfrm>
            <a:custGeom>
              <a:avLst/>
              <a:gdLst>
                <a:gd name="T0" fmla="*/ 31 w 44"/>
                <a:gd name="T1" fmla="*/ 1 h 34"/>
                <a:gd name="T2" fmla="*/ 25 w 44"/>
                <a:gd name="T3" fmla="*/ 22 h 34"/>
                <a:gd name="T4" fmla="*/ 31 w 44"/>
                <a:gd name="T5" fmla="*/ 1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4">
                  <a:moveTo>
                    <a:pt x="31" y="1"/>
                  </a:moveTo>
                  <a:cubicBezTo>
                    <a:pt x="44" y="3"/>
                    <a:pt x="38" y="34"/>
                    <a:pt x="25" y="22"/>
                  </a:cubicBezTo>
                  <a:cubicBezTo>
                    <a:pt x="0" y="28"/>
                    <a:pt x="14" y="0"/>
                    <a:pt x="31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2" name="Freeform 37">
              <a:extLst>
                <a:ext uri="{FF2B5EF4-FFF2-40B4-BE49-F238E27FC236}">
                  <a16:creationId xmlns:a16="http://schemas.microsoft.com/office/drawing/2014/main" id="{994F7A2A-F2AF-4DBA-B4AB-295CD6BFFE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899087" y="2996628"/>
              <a:ext cx="115202" cy="121588"/>
            </a:xfrm>
            <a:custGeom>
              <a:avLst/>
              <a:gdLst>
                <a:gd name="T0" fmla="*/ 16 w 35"/>
                <a:gd name="T1" fmla="*/ 4 h 40"/>
                <a:gd name="T2" fmla="*/ 33 w 35"/>
                <a:gd name="T3" fmla="*/ 15 h 40"/>
                <a:gd name="T4" fmla="*/ 16 w 35"/>
                <a:gd name="T5" fmla="*/ 4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5" h="40">
                  <a:moveTo>
                    <a:pt x="16" y="4"/>
                  </a:moveTo>
                  <a:cubicBezTo>
                    <a:pt x="35" y="4"/>
                    <a:pt x="32" y="0"/>
                    <a:pt x="33" y="15"/>
                  </a:cubicBezTo>
                  <a:cubicBezTo>
                    <a:pt x="34" y="40"/>
                    <a:pt x="0" y="22"/>
                    <a:pt x="16" y="4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3" name="Freeform 38">
              <a:extLst>
                <a:ext uri="{FF2B5EF4-FFF2-40B4-BE49-F238E27FC236}">
                  <a16:creationId xmlns:a16="http://schemas.microsoft.com/office/drawing/2014/main" id="{AF7C6756-507C-4EAA-8584-98559EBA7E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906756" y="4836724"/>
              <a:ext cx="127608" cy="69362"/>
            </a:xfrm>
            <a:custGeom>
              <a:avLst/>
              <a:gdLst>
                <a:gd name="T0" fmla="*/ 26 w 39"/>
                <a:gd name="T1" fmla="*/ 0 h 23"/>
                <a:gd name="T2" fmla="*/ 26 w 39"/>
                <a:gd name="T3" fmla="*/ 23 h 23"/>
                <a:gd name="T4" fmla="*/ 26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26" y="0"/>
                  </a:moveTo>
                  <a:cubicBezTo>
                    <a:pt x="39" y="1"/>
                    <a:pt x="38" y="21"/>
                    <a:pt x="26" y="23"/>
                  </a:cubicBezTo>
                  <a:cubicBezTo>
                    <a:pt x="0" y="23"/>
                    <a:pt x="5" y="2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4" name="Freeform 39">
              <a:extLst>
                <a:ext uri="{FF2B5EF4-FFF2-40B4-BE49-F238E27FC236}">
                  <a16:creationId xmlns:a16="http://schemas.microsoft.com/office/drawing/2014/main" id="{C957EA97-DC3B-4894-B0EF-0548C0FB8E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898864" y="5077845"/>
              <a:ext cx="131153" cy="81603"/>
            </a:xfrm>
            <a:custGeom>
              <a:avLst/>
              <a:gdLst>
                <a:gd name="T0" fmla="*/ 25 w 40"/>
                <a:gd name="T1" fmla="*/ 0 h 27"/>
                <a:gd name="T2" fmla="*/ 38 w 40"/>
                <a:gd name="T3" fmla="*/ 20 h 27"/>
                <a:gd name="T4" fmla="*/ 25 w 40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7">
                  <a:moveTo>
                    <a:pt x="25" y="0"/>
                  </a:moveTo>
                  <a:cubicBezTo>
                    <a:pt x="34" y="0"/>
                    <a:pt x="40" y="11"/>
                    <a:pt x="38" y="20"/>
                  </a:cubicBezTo>
                  <a:cubicBezTo>
                    <a:pt x="17" y="27"/>
                    <a:pt x="0" y="12"/>
                    <a:pt x="25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5" name="Freeform 40">
              <a:extLst>
                <a:ext uri="{FF2B5EF4-FFF2-40B4-BE49-F238E27FC236}">
                  <a16:creationId xmlns:a16="http://schemas.microsoft.com/office/drawing/2014/main" id="{9E831CBF-DE63-4669-9B35-9E0B9A612C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893828" y="2534546"/>
              <a:ext cx="134697" cy="81603"/>
            </a:xfrm>
            <a:custGeom>
              <a:avLst/>
              <a:gdLst>
                <a:gd name="T0" fmla="*/ 19 w 41"/>
                <a:gd name="T1" fmla="*/ 0 h 27"/>
                <a:gd name="T2" fmla="*/ 7 w 41"/>
                <a:gd name="T3" fmla="*/ 20 h 27"/>
                <a:gd name="T4" fmla="*/ 19 w 41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7">
                  <a:moveTo>
                    <a:pt x="19" y="0"/>
                  </a:moveTo>
                  <a:cubicBezTo>
                    <a:pt x="41" y="9"/>
                    <a:pt x="28" y="27"/>
                    <a:pt x="7" y="20"/>
                  </a:cubicBezTo>
                  <a:cubicBezTo>
                    <a:pt x="0" y="8"/>
                    <a:pt x="7" y="1"/>
                    <a:pt x="19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6" name="Freeform 41">
              <a:extLst>
                <a:ext uri="{FF2B5EF4-FFF2-40B4-BE49-F238E27FC236}">
                  <a16:creationId xmlns:a16="http://schemas.microsoft.com/office/drawing/2014/main" id="{DDCDA67E-7542-4ED8-949C-84C7EAD426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887321" y="6215099"/>
              <a:ext cx="144445" cy="78339"/>
            </a:xfrm>
            <a:custGeom>
              <a:avLst/>
              <a:gdLst>
                <a:gd name="T0" fmla="*/ 29 w 44"/>
                <a:gd name="T1" fmla="*/ 0 h 26"/>
                <a:gd name="T2" fmla="*/ 26 w 44"/>
                <a:gd name="T3" fmla="*/ 26 h 26"/>
                <a:gd name="T4" fmla="*/ 29 w 44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26">
                  <a:moveTo>
                    <a:pt x="29" y="0"/>
                  </a:moveTo>
                  <a:cubicBezTo>
                    <a:pt x="44" y="3"/>
                    <a:pt x="40" y="22"/>
                    <a:pt x="26" y="26"/>
                  </a:cubicBezTo>
                  <a:cubicBezTo>
                    <a:pt x="0" y="25"/>
                    <a:pt x="11" y="6"/>
                    <a:pt x="29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7" name="Freeform 42">
              <a:extLst>
                <a:ext uri="{FF2B5EF4-FFF2-40B4-BE49-F238E27FC236}">
                  <a16:creationId xmlns:a16="http://schemas.microsoft.com/office/drawing/2014/main" id="{D8B93D38-E025-4D67-8A0C-19E3253208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875489" y="5533115"/>
              <a:ext cx="144445" cy="97107"/>
            </a:xfrm>
            <a:custGeom>
              <a:avLst/>
              <a:gdLst>
                <a:gd name="T0" fmla="*/ 31 w 44"/>
                <a:gd name="T1" fmla="*/ 1 h 32"/>
                <a:gd name="T2" fmla="*/ 43 w 44"/>
                <a:gd name="T3" fmla="*/ 16 h 32"/>
                <a:gd name="T4" fmla="*/ 31 w 44"/>
                <a:gd name="T5" fmla="*/ 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2">
                  <a:moveTo>
                    <a:pt x="31" y="1"/>
                  </a:moveTo>
                  <a:cubicBezTo>
                    <a:pt x="40" y="0"/>
                    <a:pt x="44" y="8"/>
                    <a:pt x="43" y="16"/>
                  </a:cubicBezTo>
                  <a:cubicBezTo>
                    <a:pt x="29" y="32"/>
                    <a:pt x="0" y="7"/>
                    <a:pt x="31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8" name="Freeform 44">
              <a:extLst>
                <a:ext uri="{FF2B5EF4-FFF2-40B4-BE49-F238E27FC236}">
                  <a16:creationId xmlns:a16="http://schemas.microsoft.com/office/drawing/2014/main" id="{4E29CE45-4558-426B-8C24-3069B04817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879279" y="4017243"/>
              <a:ext cx="131153" cy="84866"/>
            </a:xfrm>
            <a:custGeom>
              <a:avLst/>
              <a:gdLst>
                <a:gd name="T0" fmla="*/ 27 w 40"/>
                <a:gd name="T1" fmla="*/ 1 h 28"/>
                <a:gd name="T2" fmla="*/ 38 w 40"/>
                <a:gd name="T3" fmla="*/ 17 h 28"/>
                <a:gd name="T4" fmla="*/ 27 w 40"/>
                <a:gd name="T5" fmla="*/ 1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8">
                  <a:moveTo>
                    <a:pt x="27" y="1"/>
                  </a:moveTo>
                  <a:cubicBezTo>
                    <a:pt x="35" y="0"/>
                    <a:pt x="40" y="10"/>
                    <a:pt x="38" y="17"/>
                  </a:cubicBezTo>
                  <a:cubicBezTo>
                    <a:pt x="17" y="28"/>
                    <a:pt x="0" y="7"/>
                    <a:pt x="27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9" name="Freeform 45">
              <a:extLst>
                <a:ext uri="{FF2B5EF4-FFF2-40B4-BE49-F238E27FC236}">
                  <a16:creationId xmlns:a16="http://schemas.microsoft.com/office/drawing/2014/main" id="{3B64559B-6389-4C5E-A736-9BB79FBA06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857128" y="5773069"/>
              <a:ext cx="144445" cy="102819"/>
            </a:xfrm>
            <a:custGeom>
              <a:avLst/>
              <a:gdLst>
                <a:gd name="T0" fmla="*/ 31 w 44"/>
                <a:gd name="T1" fmla="*/ 0 h 34"/>
                <a:gd name="T2" fmla="*/ 42 w 44"/>
                <a:gd name="T3" fmla="*/ 19 h 34"/>
                <a:gd name="T4" fmla="*/ 31 w 44"/>
                <a:gd name="T5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4">
                  <a:moveTo>
                    <a:pt x="31" y="0"/>
                  </a:moveTo>
                  <a:cubicBezTo>
                    <a:pt x="39" y="0"/>
                    <a:pt x="44" y="12"/>
                    <a:pt x="42" y="19"/>
                  </a:cubicBezTo>
                  <a:cubicBezTo>
                    <a:pt x="25" y="34"/>
                    <a:pt x="0" y="8"/>
                    <a:pt x="3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0" name="Freeform 46">
              <a:extLst>
                <a:ext uri="{FF2B5EF4-FFF2-40B4-BE49-F238E27FC236}">
                  <a16:creationId xmlns:a16="http://schemas.microsoft.com/office/drawing/2014/main" id="{EB6B7C23-A7CF-4256-932B-D67CD52BAC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906187" y="2767165"/>
              <a:ext cx="121406" cy="81603"/>
            </a:xfrm>
            <a:custGeom>
              <a:avLst/>
              <a:gdLst>
                <a:gd name="T0" fmla="*/ 19 w 37"/>
                <a:gd name="T1" fmla="*/ 1 h 27"/>
                <a:gd name="T2" fmla="*/ 21 w 37"/>
                <a:gd name="T3" fmla="*/ 27 h 27"/>
                <a:gd name="T4" fmla="*/ 19 w 37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7">
                  <a:moveTo>
                    <a:pt x="19" y="1"/>
                  </a:moveTo>
                  <a:cubicBezTo>
                    <a:pt x="31" y="2"/>
                    <a:pt x="37" y="24"/>
                    <a:pt x="21" y="27"/>
                  </a:cubicBezTo>
                  <a:cubicBezTo>
                    <a:pt x="1" y="27"/>
                    <a:pt x="0" y="0"/>
                    <a:pt x="19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1" name="Freeform 47">
              <a:extLst>
                <a:ext uri="{FF2B5EF4-FFF2-40B4-BE49-F238E27FC236}">
                  <a16:creationId xmlns:a16="http://schemas.microsoft.com/office/drawing/2014/main" id="{62342B15-30BB-40CF-87B9-130A77AC89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864332" y="3786116"/>
              <a:ext cx="147990" cy="78339"/>
            </a:xfrm>
            <a:custGeom>
              <a:avLst/>
              <a:gdLst>
                <a:gd name="T0" fmla="*/ 22 w 45"/>
                <a:gd name="T1" fmla="*/ 0 h 26"/>
                <a:gd name="T2" fmla="*/ 28 w 45"/>
                <a:gd name="T3" fmla="*/ 26 h 26"/>
                <a:gd name="T4" fmla="*/ 22 w 45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6">
                  <a:moveTo>
                    <a:pt x="22" y="0"/>
                  </a:moveTo>
                  <a:cubicBezTo>
                    <a:pt x="32" y="2"/>
                    <a:pt x="45" y="22"/>
                    <a:pt x="28" y="26"/>
                  </a:cubicBezTo>
                  <a:cubicBezTo>
                    <a:pt x="10" y="24"/>
                    <a:pt x="0" y="9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2" name="Freeform 48">
              <a:extLst>
                <a:ext uri="{FF2B5EF4-FFF2-40B4-BE49-F238E27FC236}">
                  <a16:creationId xmlns:a16="http://schemas.microsoft.com/office/drawing/2014/main" id="{3EEDF4C2-803E-42B9-B9A1-31E071A722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859589" y="3552646"/>
              <a:ext cx="133812" cy="79154"/>
            </a:xfrm>
            <a:custGeom>
              <a:avLst/>
              <a:gdLst>
                <a:gd name="T0" fmla="*/ 19 w 41"/>
                <a:gd name="T1" fmla="*/ 0 h 26"/>
                <a:gd name="T2" fmla="*/ 7 w 41"/>
                <a:gd name="T3" fmla="*/ 19 h 26"/>
                <a:gd name="T4" fmla="*/ 19 w 41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6">
                  <a:moveTo>
                    <a:pt x="19" y="0"/>
                  </a:moveTo>
                  <a:cubicBezTo>
                    <a:pt x="41" y="9"/>
                    <a:pt x="28" y="26"/>
                    <a:pt x="7" y="19"/>
                  </a:cubicBezTo>
                  <a:cubicBezTo>
                    <a:pt x="0" y="8"/>
                    <a:pt x="7" y="1"/>
                    <a:pt x="19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3" name="Freeform 49">
              <a:extLst>
                <a:ext uri="{FF2B5EF4-FFF2-40B4-BE49-F238E27FC236}">
                  <a16:creationId xmlns:a16="http://schemas.microsoft.com/office/drawing/2014/main" id="{CFF066B7-F19B-494E-817B-9443234AF9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858203" y="6444314"/>
              <a:ext cx="127608" cy="81603"/>
            </a:xfrm>
            <a:custGeom>
              <a:avLst/>
              <a:gdLst>
                <a:gd name="T0" fmla="*/ 21 w 39"/>
                <a:gd name="T1" fmla="*/ 2 h 27"/>
                <a:gd name="T2" fmla="*/ 26 w 39"/>
                <a:gd name="T3" fmla="*/ 24 h 27"/>
                <a:gd name="T4" fmla="*/ 21 w 39"/>
                <a:gd name="T5" fmla="*/ 2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7">
                  <a:moveTo>
                    <a:pt x="21" y="2"/>
                  </a:moveTo>
                  <a:cubicBezTo>
                    <a:pt x="36" y="0"/>
                    <a:pt x="39" y="17"/>
                    <a:pt x="26" y="24"/>
                  </a:cubicBezTo>
                  <a:cubicBezTo>
                    <a:pt x="8" y="27"/>
                    <a:pt x="0" y="9"/>
                    <a:pt x="21" y="2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4" name="Freeform 62">
              <a:extLst>
                <a:ext uri="{FF2B5EF4-FFF2-40B4-BE49-F238E27FC236}">
                  <a16:creationId xmlns:a16="http://schemas.microsoft.com/office/drawing/2014/main" id="{BEA79FD9-FE3C-474C-9635-FA1AC8B10C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650021" y="2886960"/>
              <a:ext cx="150648" cy="75075"/>
            </a:xfrm>
            <a:custGeom>
              <a:avLst/>
              <a:gdLst>
                <a:gd name="T0" fmla="*/ 23 w 46"/>
                <a:gd name="T1" fmla="*/ 0 h 25"/>
                <a:gd name="T2" fmla="*/ 29 w 46"/>
                <a:gd name="T3" fmla="*/ 25 h 25"/>
                <a:gd name="T4" fmla="*/ 23 w 46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6" h="25">
                  <a:moveTo>
                    <a:pt x="23" y="0"/>
                  </a:moveTo>
                  <a:cubicBezTo>
                    <a:pt x="32" y="1"/>
                    <a:pt x="46" y="21"/>
                    <a:pt x="29" y="25"/>
                  </a:cubicBezTo>
                  <a:cubicBezTo>
                    <a:pt x="10" y="24"/>
                    <a:pt x="0" y="9"/>
                    <a:pt x="23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5" name="Freeform 63">
              <a:extLst>
                <a:ext uri="{FF2B5EF4-FFF2-40B4-BE49-F238E27FC236}">
                  <a16:creationId xmlns:a16="http://schemas.microsoft.com/office/drawing/2014/main" id="{5A1C9036-2209-48AB-9A45-1CF7A88BC8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661379" y="4025573"/>
              <a:ext cx="121406" cy="124036"/>
            </a:xfrm>
            <a:custGeom>
              <a:avLst/>
              <a:gdLst>
                <a:gd name="T0" fmla="*/ 24 w 37"/>
                <a:gd name="T1" fmla="*/ 4 h 41"/>
                <a:gd name="T2" fmla="*/ 29 w 37"/>
                <a:gd name="T3" fmla="*/ 26 h 41"/>
                <a:gd name="T4" fmla="*/ 24 w 37"/>
                <a:gd name="T5" fmla="*/ 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41">
                  <a:moveTo>
                    <a:pt x="24" y="4"/>
                  </a:moveTo>
                  <a:cubicBezTo>
                    <a:pt x="37" y="1"/>
                    <a:pt x="28" y="18"/>
                    <a:pt x="29" y="26"/>
                  </a:cubicBezTo>
                  <a:cubicBezTo>
                    <a:pt x="8" y="41"/>
                    <a:pt x="0" y="0"/>
                    <a:pt x="24" y="4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6" name="Freeform 64">
              <a:extLst>
                <a:ext uri="{FF2B5EF4-FFF2-40B4-BE49-F238E27FC236}">
                  <a16:creationId xmlns:a16="http://schemas.microsoft.com/office/drawing/2014/main" id="{949D7B76-E779-437D-BF53-4B314E304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629330" y="2618652"/>
              <a:ext cx="137356" cy="100371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6"/>
                    <a:pt x="15" y="0"/>
                    <a:pt x="25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7" name="Freeform 65">
              <a:extLst>
                <a:ext uri="{FF2B5EF4-FFF2-40B4-BE49-F238E27FC236}">
                  <a16:creationId xmlns:a16="http://schemas.microsoft.com/office/drawing/2014/main" id="{6C7666CC-2CD8-49CF-97E8-03A4748E50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629961" y="3762667"/>
              <a:ext cx="121406" cy="79154"/>
            </a:xfrm>
            <a:custGeom>
              <a:avLst/>
              <a:gdLst>
                <a:gd name="T0" fmla="*/ 19 w 37"/>
                <a:gd name="T1" fmla="*/ 0 h 26"/>
                <a:gd name="T2" fmla="*/ 22 w 37"/>
                <a:gd name="T3" fmla="*/ 26 h 26"/>
                <a:gd name="T4" fmla="*/ 19 w 3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6">
                  <a:moveTo>
                    <a:pt x="19" y="0"/>
                  </a:moveTo>
                  <a:cubicBezTo>
                    <a:pt x="31" y="1"/>
                    <a:pt x="37" y="23"/>
                    <a:pt x="22" y="26"/>
                  </a:cubicBezTo>
                  <a:cubicBezTo>
                    <a:pt x="2" y="26"/>
                    <a:pt x="0" y="0"/>
                    <a:pt x="19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8" name="Freeform 66">
              <a:extLst>
                <a:ext uri="{FF2B5EF4-FFF2-40B4-BE49-F238E27FC236}">
                  <a16:creationId xmlns:a16="http://schemas.microsoft.com/office/drawing/2014/main" id="{6694159E-961A-40AD-9710-DE5D858BE2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617743" y="5309103"/>
              <a:ext cx="131153" cy="111796"/>
            </a:xfrm>
            <a:custGeom>
              <a:avLst/>
              <a:gdLst>
                <a:gd name="T0" fmla="*/ 22 w 40"/>
                <a:gd name="T1" fmla="*/ 1 h 37"/>
                <a:gd name="T2" fmla="*/ 40 w 40"/>
                <a:gd name="T3" fmla="*/ 18 h 37"/>
                <a:gd name="T4" fmla="*/ 22 w 40"/>
                <a:gd name="T5" fmla="*/ 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7">
                  <a:moveTo>
                    <a:pt x="22" y="1"/>
                  </a:moveTo>
                  <a:cubicBezTo>
                    <a:pt x="36" y="0"/>
                    <a:pt x="40" y="8"/>
                    <a:pt x="40" y="18"/>
                  </a:cubicBezTo>
                  <a:cubicBezTo>
                    <a:pt x="27" y="37"/>
                    <a:pt x="0" y="14"/>
                    <a:pt x="22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9" name="Freeform 67">
              <a:extLst>
                <a:ext uri="{FF2B5EF4-FFF2-40B4-BE49-F238E27FC236}">
                  <a16:creationId xmlns:a16="http://schemas.microsoft.com/office/drawing/2014/main" id="{3415C869-BF38-4F37-A07D-99863F6F0C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597923" y="4525125"/>
              <a:ext cx="157737" cy="118324"/>
            </a:xfrm>
            <a:custGeom>
              <a:avLst/>
              <a:gdLst>
                <a:gd name="T0" fmla="*/ 28 w 48"/>
                <a:gd name="T1" fmla="*/ 1 h 39"/>
                <a:gd name="T2" fmla="*/ 46 w 48"/>
                <a:gd name="T3" fmla="*/ 11 h 39"/>
                <a:gd name="T4" fmla="*/ 28 w 48"/>
                <a:gd name="T5" fmla="*/ 1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" h="39">
                  <a:moveTo>
                    <a:pt x="28" y="1"/>
                  </a:moveTo>
                  <a:cubicBezTo>
                    <a:pt x="39" y="0"/>
                    <a:pt x="43" y="5"/>
                    <a:pt x="46" y="11"/>
                  </a:cubicBezTo>
                  <a:cubicBezTo>
                    <a:pt x="48" y="39"/>
                    <a:pt x="0" y="17"/>
                    <a:pt x="28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0" name="Freeform 68">
              <a:extLst>
                <a:ext uri="{FF2B5EF4-FFF2-40B4-BE49-F238E27FC236}">
                  <a16:creationId xmlns:a16="http://schemas.microsoft.com/office/drawing/2014/main" id="{C532C6F8-F368-4C0C-A0C7-26ED5B5C74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625311" y="3182385"/>
              <a:ext cx="115202" cy="124036"/>
            </a:xfrm>
            <a:custGeom>
              <a:avLst/>
              <a:gdLst>
                <a:gd name="T0" fmla="*/ 16 w 35"/>
                <a:gd name="T1" fmla="*/ 4 h 41"/>
                <a:gd name="T2" fmla="*/ 33 w 35"/>
                <a:gd name="T3" fmla="*/ 15 h 41"/>
                <a:gd name="T4" fmla="*/ 16 w 35"/>
                <a:gd name="T5" fmla="*/ 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5" h="41">
                  <a:moveTo>
                    <a:pt x="16" y="4"/>
                  </a:moveTo>
                  <a:cubicBezTo>
                    <a:pt x="35" y="5"/>
                    <a:pt x="32" y="0"/>
                    <a:pt x="33" y="15"/>
                  </a:cubicBezTo>
                  <a:cubicBezTo>
                    <a:pt x="34" y="41"/>
                    <a:pt x="0" y="23"/>
                    <a:pt x="16" y="4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1" name="Freeform 69">
              <a:extLst>
                <a:ext uri="{FF2B5EF4-FFF2-40B4-BE49-F238E27FC236}">
                  <a16:creationId xmlns:a16="http://schemas.microsoft.com/office/drawing/2014/main" id="{CE0F0051-9235-439E-906C-6D4734860A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604568" y="5591348"/>
              <a:ext cx="144445" cy="111796"/>
            </a:xfrm>
            <a:custGeom>
              <a:avLst/>
              <a:gdLst>
                <a:gd name="T0" fmla="*/ 29 w 44"/>
                <a:gd name="T1" fmla="*/ 0 h 37"/>
                <a:gd name="T2" fmla="*/ 42 w 44"/>
                <a:gd name="T3" fmla="*/ 21 h 37"/>
                <a:gd name="T4" fmla="*/ 29 w 44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7">
                  <a:moveTo>
                    <a:pt x="29" y="0"/>
                  </a:moveTo>
                  <a:cubicBezTo>
                    <a:pt x="36" y="2"/>
                    <a:pt x="44" y="12"/>
                    <a:pt x="42" y="21"/>
                  </a:cubicBezTo>
                  <a:cubicBezTo>
                    <a:pt x="25" y="37"/>
                    <a:pt x="0" y="7"/>
                    <a:pt x="29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2" name="Freeform 70">
              <a:extLst>
                <a:ext uri="{FF2B5EF4-FFF2-40B4-BE49-F238E27FC236}">
                  <a16:creationId xmlns:a16="http://schemas.microsoft.com/office/drawing/2014/main" id="{595300AA-1720-4A83-A1A6-AEAC14DC44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568781" y="6183092"/>
              <a:ext cx="131153" cy="75890"/>
            </a:xfrm>
            <a:custGeom>
              <a:avLst/>
              <a:gdLst>
                <a:gd name="T0" fmla="*/ 18 w 40"/>
                <a:gd name="T1" fmla="*/ 0 h 25"/>
                <a:gd name="T2" fmla="*/ 7 w 40"/>
                <a:gd name="T3" fmla="*/ 21 h 25"/>
                <a:gd name="T4" fmla="*/ 18 w 40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5">
                  <a:moveTo>
                    <a:pt x="18" y="0"/>
                  </a:moveTo>
                  <a:cubicBezTo>
                    <a:pt x="40" y="9"/>
                    <a:pt x="26" y="25"/>
                    <a:pt x="7" y="21"/>
                  </a:cubicBezTo>
                  <a:cubicBezTo>
                    <a:pt x="0" y="11"/>
                    <a:pt x="5" y="0"/>
                    <a:pt x="1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3" name="Freeform 71">
              <a:extLst>
                <a:ext uri="{FF2B5EF4-FFF2-40B4-BE49-F238E27FC236}">
                  <a16:creationId xmlns:a16="http://schemas.microsoft.com/office/drawing/2014/main" id="{4C3205CA-C6A4-4BC9-A856-44012512DF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616111" y="5070698"/>
              <a:ext cx="131153" cy="90579"/>
            </a:xfrm>
            <a:custGeom>
              <a:avLst/>
              <a:gdLst>
                <a:gd name="T0" fmla="*/ 22 w 40"/>
                <a:gd name="T1" fmla="*/ 0 h 30"/>
                <a:gd name="T2" fmla="*/ 16 w 40"/>
                <a:gd name="T3" fmla="*/ 26 h 30"/>
                <a:gd name="T4" fmla="*/ 22 w 40"/>
                <a:gd name="T5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0">
                  <a:moveTo>
                    <a:pt x="22" y="0"/>
                  </a:moveTo>
                  <a:cubicBezTo>
                    <a:pt x="39" y="3"/>
                    <a:pt x="40" y="30"/>
                    <a:pt x="16" y="26"/>
                  </a:cubicBezTo>
                  <a:cubicBezTo>
                    <a:pt x="0" y="7"/>
                    <a:pt x="14" y="4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4" name="Freeform 72">
              <a:extLst>
                <a:ext uri="{FF2B5EF4-FFF2-40B4-BE49-F238E27FC236}">
                  <a16:creationId xmlns:a16="http://schemas.microsoft.com/office/drawing/2014/main" id="{2ADF09EA-ED2B-435A-98A9-C04F61AEC3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612848" y="4843839"/>
              <a:ext cx="131153" cy="90579"/>
            </a:xfrm>
            <a:custGeom>
              <a:avLst/>
              <a:gdLst>
                <a:gd name="T0" fmla="*/ 22 w 40"/>
                <a:gd name="T1" fmla="*/ 0 h 30"/>
                <a:gd name="T2" fmla="*/ 17 w 40"/>
                <a:gd name="T3" fmla="*/ 26 h 30"/>
                <a:gd name="T4" fmla="*/ 22 w 40"/>
                <a:gd name="T5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0">
                  <a:moveTo>
                    <a:pt x="22" y="0"/>
                  </a:moveTo>
                  <a:cubicBezTo>
                    <a:pt x="40" y="1"/>
                    <a:pt x="40" y="30"/>
                    <a:pt x="17" y="26"/>
                  </a:cubicBezTo>
                  <a:cubicBezTo>
                    <a:pt x="0" y="7"/>
                    <a:pt x="15" y="5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5" name="Freeform 73">
              <a:extLst>
                <a:ext uri="{FF2B5EF4-FFF2-40B4-BE49-F238E27FC236}">
                  <a16:creationId xmlns:a16="http://schemas.microsoft.com/office/drawing/2014/main" id="{FECDE996-00DD-4523-A839-977B3099D6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617721" y="4344204"/>
              <a:ext cx="121406" cy="84051"/>
            </a:xfrm>
            <a:custGeom>
              <a:avLst/>
              <a:gdLst>
                <a:gd name="T0" fmla="*/ 13 w 37"/>
                <a:gd name="T1" fmla="*/ 2 h 28"/>
                <a:gd name="T2" fmla="*/ 29 w 37"/>
                <a:gd name="T3" fmla="*/ 9 h 28"/>
                <a:gd name="T4" fmla="*/ 14 w 37"/>
                <a:gd name="T5" fmla="*/ 28 h 28"/>
                <a:gd name="T6" fmla="*/ 13 w 37"/>
                <a:gd name="T7" fmla="*/ 2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7" h="28">
                  <a:moveTo>
                    <a:pt x="13" y="2"/>
                  </a:moveTo>
                  <a:cubicBezTo>
                    <a:pt x="23" y="0"/>
                    <a:pt x="25" y="4"/>
                    <a:pt x="29" y="9"/>
                  </a:cubicBezTo>
                  <a:cubicBezTo>
                    <a:pt x="37" y="19"/>
                    <a:pt x="25" y="25"/>
                    <a:pt x="14" y="28"/>
                  </a:cubicBezTo>
                  <a:cubicBezTo>
                    <a:pt x="4" y="21"/>
                    <a:pt x="0" y="7"/>
                    <a:pt x="13" y="2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6" name="Freeform 74">
              <a:extLst>
                <a:ext uri="{FF2B5EF4-FFF2-40B4-BE49-F238E27FC236}">
                  <a16:creationId xmlns:a16="http://schemas.microsoft.com/office/drawing/2014/main" id="{41E13E80-7416-41BF-9F70-0471C37552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585673" y="5924488"/>
              <a:ext cx="137356" cy="120771"/>
            </a:xfrm>
            <a:custGeom>
              <a:avLst/>
              <a:gdLst>
                <a:gd name="T0" fmla="*/ 19 w 42"/>
                <a:gd name="T1" fmla="*/ 0 h 40"/>
                <a:gd name="T2" fmla="*/ 4 w 42"/>
                <a:gd name="T3" fmla="*/ 19 h 40"/>
                <a:gd name="T4" fmla="*/ 19 w 42"/>
                <a:gd name="T5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40">
                  <a:moveTo>
                    <a:pt x="19" y="0"/>
                  </a:moveTo>
                  <a:cubicBezTo>
                    <a:pt x="42" y="10"/>
                    <a:pt x="20" y="40"/>
                    <a:pt x="4" y="19"/>
                  </a:cubicBezTo>
                  <a:cubicBezTo>
                    <a:pt x="0" y="6"/>
                    <a:pt x="8" y="1"/>
                    <a:pt x="19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7" name="Freeform 75">
              <a:extLst>
                <a:ext uri="{FF2B5EF4-FFF2-40B4-BE49-F238E27FC236}">
                  <a16:creationId xmlns:a16="http://schemas.microsoft.com/office/drawing/2014/main" id="{E0904C63-D5F2-4DEC-BC8B-20A2620174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680682" y="2378884"/>
              <a:ext cx="128495" cy="78339"/>
            </a:xfrm>
            <a:custGeom>
              <a:avLst/>
              <a:gdLst>
                <a:gd name="T0" fmla="*/ 23 w 39"/>
                <a:gd name="T1" fmla="*/ 0 h 26"/>
                <a:gd name="T2" fmla="*/ 19 w 39"/>
                <a:gd name="T3" fmla="*/ 26 h 26"/>
                <a:gd name="T4" fmla="*/ 23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3" y="0"/>
                  </a:moveTo>
                  <a:cubicBezTo>
                    <a:pt x="39" y="3"/>
                    <a:pt x="34" y="25"/>
                    <a:pt x="19" y="26"/>
                  </a:cubicBezTo>
                  <a:cubicBezTo>
                    <a:pt x="0" y="19"/>
                    <a:pt x="7" y="3"/>
                    <a:pt x="23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8" name="Freeform 77">
              <a:extLst>
                <a:ext uri="{FF2B5EF4-FFF2-40B4-BE49-F238E27FC236}">
                  <a16:creationId xmlns:a16="http://schemas.microsoft.com/office/drawing/2014/main" id="{E8FF1427-C8C3-4A62-BA09-C39CD288FD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585928" y="3543167"/>
              <a:ext cx="151535" cy="75075"/>
            </a:xfrm>
            <a:custGeom>
              <a:avLst/>
              <a:gdLst>
                <a:gd name="T0" fmla="*/ 23 w 46"/>
                <a:gd name="T1" fmla="*/ 0 h 25"/>
                <a:gd name="T2" fmla="*/ 29 w 46"/>
                <a:gd name="T3" fmla="*/ 25 h 25"/>
                <a:gd name="T4" fmla="*/ 23 w 46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6" h="25">
                  <a:moveTo>
                    <a:pt x="23" y="0"/>
                  </a:moveTo>
                  <a:cubicBezTo>
                    <a:pt x="33" y="1"/>
                    <a:pt x="46" y="21"/>
                    <a:pt x="29" y="25"/>
                  </a:cubicBezTo>
                  <a:cubicBezTo>
                    <a:pt x="10" y="23"/>
                    <a:pt x="0" y="9"/>
                    <a:pt x="23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9" name="Freeform 85">
              <a:extLst>
                <a:ext uri="{FF2B5EF4-FFF2-40B4-BE49-F238E27FC236}">
                  <a16:creationId xmlns:a16="http://schemas.microsoft.com/office/drawing/2014/main" id="{8A423576-FAF7-451E-8E03-BD83EB4C21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572187" y="6370986"/>
              <a:ext cx="127608" cy="97107"/>
            </a:xfrm>
            <a:custGeom>
              <a:avLst/>
              <a:gdLst>
                <a:gd name="T0" fmla="*/ 21 w 39"/>
                <a:gd name="T1" fmla="*/ 0 h 32"/>
                <a:gd name="T2" fmla="*/ 13 w 39"/>
                <a:gd name="T3" fmla="*/ 20 h 32"/>
                <a:gd name="T4" fmla="*/ 21 w 39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2">
                  <a:moveTo>
                    <a:pt x="21" y="0"/>
                  </a:moveTo>
                  <a:cubicBezTo>
                    <a:pt x="39" y="2"/>
                    <a:pt x="32" y="32"/>
                    <a:pt x="13" y="20"/>
                  </a:cubicBezTo>
                  <a:cubicBezTo>
                    <a:pt x="3" y="23"/>
                    <a:pt x="0" y="1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0" name="Freeform 87">
              <a:extLst>
                <a:ext uri="{FF2B5EF4-FFF2-40B4-BE49-F238E27FC236}">
                  <a16:creationId xmlns:a16="http://schemas.microsoft.com/office/drawing/2014/main" id="{6E983BE2-E9E0-42E2-9321-D69CE9C5DE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559666" y="6594020"/>
              <a:ext cx="134697" cy="90579"/>
            </a:xfrm>
            <a:custGeom>
              <a:avLst/>
              <a:gdLst>
                <a:gd name="T0" fmla="*/ 27 w 41"/>
                <a:gd name="T1" fmla="*/ 0 h 30"/>
                <a:gd name="T2" fmla="*/ 41 w 41"/>
                <a:gd name="T3" fmla="*/ 19 h 30"/>
                <a:gd name="T4" fmla="*/ 27 w 41"/>
                <a:gd name="T5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0">
                  <a:moveTo>
                    <a:pt x="27" y="0"/>
                  </a:moveTo>
                  <a:cubicBezTo>
                    <a:pt x="35" y="0"/>
                    <a:pt x="40" y="11"/>
                    <a:pt x="41" y="19"/>
                  </a:cubicBezTo>
                  <a:cubicBezTo>
                    <a:pt x="21" y="30"/>
                    <a:pt x="0" y="10"/>
                    <a:pt x="27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1" name="Freeform 88">
              <a:extLst>
                <a:ext uri="{FF2B5EF4-FFF2-40B4-BE49-F238E27FC236}">
                  <a16:creationId xmlns:a16="http://schemas.microsoft.com/office/drawing/2014/main" id="{D3F95FF6-487C-4B8A-8366-D3ED419325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660227" y="5640436"/>
              <a:ext cx="6204" cy="6527"/>
            </a:xfrm>
            <a:custGeom>
              <a:avLst/>
              <a:gdLst>
                <a:gd name="T0" fmla="*/ 0 w 2"/>
                <a:gd name="T1" fmla="*/ 0 h 2"/>
                <a:gd name="T2" fmla="*/ 2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0"/>
                    <a:pt x="1" y="1"/>
                    <a:pt x="2" y="2"/>
                  </a:cubicBezTo>
                  <a:cubicBezTo>
                    <a:pt x="1" y="2"/>
                    <a:pt x="0" y="1"/>
                    <a:pt x="0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2" name="Freeform 8">
              <a:extLst>
                <a:ext uri="{FF2B5EF4-FFF2-40B4-BE49-F238E27FC236}">
                  <a16:creationId xmlns:a16="http://schemas.microsoft.com/office/drawing/2014/main" id="{2FB17AE4-6B5D-4C91-8A55-551DF75ED4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923344" y="-28705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81289015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4" name="Rectangle 106">
            <a:extLst>
              <a:ext uri="{FF2B5EF4-FFF2-40B4-BE49-F238E27FC236}">
                <a16:creationId xmlns:a16="http://schemas.microsoft.com/office/drawing/2014/main" id="{95697D25-3D98-4690-9E3D-C65732E5D8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5" name="Rectangle 108">
            <a:extLst>
              <a:ext uri="{FF2B5EF4-FFF2-40B4-BE49-F238E27FC236}">
                <a16:creationId xmlns:a16="http://schemas.microsoft.com/office/drawing/2014/main" id="{56C634FA-4936-4EA7-9BFB-F34843C0F0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8283"/>
            <a:ext cx="12192000" cy="186409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2EA0BF3-36D8-429E-90A7-E947B903D9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3811" y="648757"/>
            <a:ext cx="10492667" cy="1065321"/>
          </a:xfrm>
        </p:spPr>
        <p:txBody>
          <a:bodyPr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nl-NL" sz="4400" dirty="0"/>
              <a:t>Medische noodzaak!</a:t>
            </a:r>
            <a:br>
              <a:rPr lang="nl-NL" sz="3400" dirty="0"/>
            </a:br>
            <a:endParaRPr lang="nl-NL" sz="3400" u="sng" dirty="0">
              <a:latin typeface="Avenir Next LT Pro" panose="020B0504020202020204" pitchFamily="34" charset="0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AB40BF44-B788-49AF-999F-2794A1723A4B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79870" y="2089193"/>
            <a:ext cx="10226671" cy="436675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rtl="0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nl-NL" altLang="nl-NL" sz="1900" b="0" i="0" u="none" strike="noStrike" cap="none" normalizeH="0" baseline="0" dirty="0">
                <a:ln>
                  <a:noFill/>
                </a:ln>
                <a:effectLst/>
                <a:latin typeface="Avenir Next LT Pro Light" panose="020B0304020202020204" pitchFamily="34" charset="0"/>
              </a:rPr>
              <a:t>Gebruikt u het voorkeursmedicijn en blijkt dit na een gesprek met uw apotheker toch </a:t>
            </a:r>
            <a:r>
              <a:rPr kumimoji="0" lang="nl-NL" altLang="nl-NL" sz="1900" b="1" i="0" u="none" strike="noStrike" cap="none" normalizeH="0" baseline="0" dirty="0">
                <a:ln>
                  <a:noFill/>
                </a:ln>
                <a:effectLst/>
                <a:latin typeface="Avenir Next LT Pro Light" panose="020B0304020202020204" pitchFamily="34" charset="0"/>
              </a:rPr>
              <a:t>medisch onverantwoord </a:t>
            </a:r>
            <a:r>
              <a:rPr kumimoji="0" lang="nl-NL" altLang="nl-NL" sz="1900" b="0" i="0" u="none" strike="noStrike" cap="none" normalizeH="0" baseline="0" dirty="0">
                <a:ln>
                  <a:noFill/>
                </a:ln>
                <a:effectLst/>
                <a:latin typeface="Avenir Next LT Pro Light" panose="020B0304020202020204" pitchFamily="34" charset="0"/>
              </a:rPr>
              <a:t>voor u? </a:t>
            </a:r>
          </a:p>
          <a:p>
            <a:pPr marL="0" marR="0" lvl="0" indent="0" defTabSz="914400" rtl="0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nl-NL" altLang="nl-NL" sz="1900" b="0" i="0" u="none" strike="noStrike" cap="none" normalizeH="0" baseline="0" dirty="0">
                <a:ln>
                  <a:noFill/>
                </a:ln>
                <a:effectLst/>
                <a:latin typeface="Avenir Next LT Pro Light" panose="020B0304020202020204" pitchFamily="34" charset="0"/>
              </a:rPr>
              <a:t>Dan krijgt u een ander voorkeursmedicijn vergoed. Is er geen ander voorkeursmedicijn? Pas dan komt men in aanmerking voor </a:t>
            </a:r>
            <a:r>
              <a:rPr lang="nl-NL" altLang="nl-NL" sz="1900" dirty="0">
                <a:latin typeface="Avenir Next LT Pro Light" panose="020B0304020202020204" pitchFamily="34" charset="0"/>
              </a:rPr>
              <a:t>een</a:t>
            </a:r>
            <a:r>
              <a:rPr kumimoji="0" lang="nl-NL" altLang="nl-NL" sz="1900" b="0" i="0" u="none" strike="noStrike" cap="none" normalizeH="0" baseline="0" dirty="0">
                <a:ln>
                  <a:noFill/>
                </a:ln>
                <a:effectLst/>
                <a:latin typeface="Avenir Next LT Pro Light" panose="020B0304020202020204" pitchFamily="34" charset="0"/>
              </a:rPr>
              <a:t> duurder middel. De arts noteert dan ‘Medische noodzaak’ op het recept.</a:t>
            </a:r>
          </a:p>
          <a:p>
            <a:pPr marL="0" marR="0" lvl="0" indent="0" defTabSz="914400" rtl="0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nl-NL" altLang="nl-NL" sz="1900" b="0" i="0" u="none" strike="noStrike" cap="none" normalizeH="0" baseline="0" dirty="0">
              <a:ln>
                <a:noFill/>
              </a:ln>
              <a:effectLst/>
              <a:latin typeface="Avenir Next LT Pro Light" panose="020B0304020202020204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nl-NL" altLang="nl-NL" sz="1900" b="0" i="1" u="none" strike="noStrike" cap="none" normalizeH="0" baseline="0" dirty="0">
                <a:ln>
                  <a:noFill/>
                </a:ln>
                <a:effectLst/>
                <a:latin typeface="Avenir Next LT Pro Light" panose="020B0304020202020204" pitchFamily="34" charset="0"/>
              </a:rPr>
              <a:t>U betaalt de kwitantie in de apotheek en stuurt deze op naar uw verzekering</a:t>
            </a:r>
            <a:r>
              <a:rPr lang="nl-NL" altLang="nl-NL" sz="1900" i="1" dirty="0">
                <a:latin typeface="Avenir Next LT Pro Light" panose="020B0304020202020204" pitchFamily="34" charset="0"/>
              </a:rPr>
              <a:t>!</a:t>
            </a:r>
          </a:p>
          <a:p>
            <a:pPr marL="0" marR="0" lvl="0" indent="0" defTabSz="914400" rtl="0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nl-NL" altLang="nl-NL" sz="1900" b="1" i="0" u="sng" strike="noStrike" cap="none" normalizeH="0" baseline="0" dirty="0">
                <a:ln>
                  <a:noFill/>
                </a:ln>
                <a:effectLst/>
                <a:latin typeface="Avenir Next LT Pro Light" panose="020B0304020202020204" pitchFamily="34" charset="0"/>
              </a:rPr>
              <a:t>Dit gebeurt alleen bij hoge uitzondering</a:t>
            </a:r>
            <a:r>
              <a:rPr lang="nl-NL" altLang="nl-NL" sz="1900" b="1" u="sng" dirty="0">
                <a:latin typeface="Avenir Next LT Pro Light" panose="020B0304020202020204" pitchFamily="34" charset="0"/>
              </a:rPr>
              <a:t>!</a:t>
            </a:r>
            <a:endParaRPr kumimoji="0" lang="nl-NL" altLang="nl-NL" sz="1900" b="1" i="0" u="none" strike="noStrike" cap="none" normalizeH="0" baseline="0" dirty="0">
              <a:ln>
                <a:noFill/>
              </a:ln>
              <a:effectLst/>
              <a:latin typeface="Avenir Next LT Pro Light" panose="020B0304020202020204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lang="nl-NL" altLang="nl-NL" sz="1300" b="1" dirty="0">
              <a:latin typeface="Arial Nova Light" panose="020B0304020202020204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nl-NL" altLang="nl-NL" sz="1300" b="1" i="0" u="none" strike="noStrike" cap="none" normalizeH="0" baseline="0" dirty="0">
              <a:ln>
                <a:noFill/>
              </a:ln>
              <a:effectLst/>
              <a:latin typeface="Arial Nova Light" panose="020B0304020202020204" pitchFamily="34" charset="0"/>
            </a:endParaRPr>
          </a:p>
        </p:txBody>
      </p:sp>
      <p:pic>
        <p:nvPicPr>
          <p:cNvPr id="7" name="Picture 7" descr="Uitroepteken in een cirkel | Gratis Iconen">
            <a:extLst>
              <a:ext uri="{FF2B5EF4-FFF2-40B4-BE49-F238E27FC236}">
                <a16:creationId xmlns:a16="http://schemas.microsoft.com/office/drawing/2014/main" id="{4D48FAF1-AEF4-451E-B52E-A456A436D9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417182" y="4232862"/>
            <a:ext cx="1523322" cy="15233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1" name="Group 110">
            <a:extLst>
              <a:ext uri="{FF2B5EF4-FFF2-40B4-BE49-F238E27FC236}">
                <a16:creationId xmlns:a16="http://schemas.microsoft.com/office/drawing/2014/main" id="{A9A3B735-54E2-4D95-A245-5BA856818C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0951" y="5916267"/>
            <a:ext cx="12062645" cy="539682"/>
            <a:chOff x="50951" y="5916267"/>
            <a:chExt cx="12062645" cy="539682"/>
          </a:xfrm>
        </p:grpSpPr>
        <p:sp>
          <p:nvSpPr>
            <p:cNvPr id="112" name="Freeform 6">
              <a:extLst>
                <a:ext uri="{FF2B5EF4-FFF2-40B4-BE49-F238E27FC236}">
                  <a16:creationId xmlns:a16="http://schemas.microsoft.com/office/drawing/2014/main" id="{0AA7D8B6-D845-468C-AEEA-041E24C002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374587" y="6001132"/>
              <a:ext cx="124063" cy="87315"/>
            </a:xfrm>
            <a:custGeom>
              <a:avLst/>
              <a:gdLst>
                <a:gd name="T0" fmla="*/ 12 w 38"/>
                <a:gd name="T1" fmla="*/ 3 h 29"/>
                <a:gd name="T2" fmla="*/ 15 w 38"/>
                <a:gd name="T3" fmla="*/ 29 h 29"/>
                <a:gd name="T4" fmla="*/ 12 w 38"/>
                <a:gd name="T5" fmla="*/ 3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9">
                  <a:moveTo>
                    <a:pt x="12" y="3"/>
                  </a:moveTo>
                  <a:cubicBezTo>
                    <a:pt x="34" y="0"/>
                    <a:pt x="38" y="26"/>
                    <a:pt x="15" y="29"/>
                  </a:cubicBezTo>
                  <a:cubicBezTo>
                    <a:pt x="4" y="23"/>
                    <a:pt x="0" y="9"/>
                    <a:pt x="12" y="3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" name="Freeform 22">
              <a:extLst>
                <a:ext uri="{FF2B5EF4-FFF2-40B4-BE49-F238E27FC236}">
                  <a16:creationId xmlns:a16="http://schemas.microsoft.com/office/drawing/2014/main" id="{11769E07-4D97-44F0-925C-A14602491D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9334" y="5964936"/>
              <a:ext cx="150648" cy="99554"/>
            </a:xfrm>
            <a:custGeom>
              <a:avLst/>
              <a:gdLst>
                <a:gd name="T0" fmla="*/ 26 w 46"/>
                <a:gd name="T1" fmla="*/ 0 h 33"/>
                <a:gd name="T2" fmla="*/ 38 w 46"/>
                <a:gd name="T3" fmla="*/ 22 h 33"/>
                <a:gd name="T4" fmla="*/ 26 w 46"/>
                <a:gd name="T5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6" h="33">
                  <a:moveTo>
                    <a:pt x="26" y="0"/>
                  </a:moveTo>
                  <a:cubicBezTo>
                    <a:pt x="29" y="0"/>
                    <a:pt x="46" y="16"/>
                    <a:pt x="38" y="22"/>
                  </a:cubicBezTo>
                  <a:cubicBezTo>
                    <a:pt x="16" y="33"/>
                    <a:pt x="0" y="5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" name="Freeform 27">
              <a:extLst>
                <a:ext uri="{FF2B5EF4-FFF2-40B4-BE49-F238E27FC236}">
                  <a16:creationId xmlns:a16="http://schemas.microsoft.com/office/drawing/2014/main" id="{E4A2189D-5B4E-42D2-B6E0-2A2CFBDA11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59830" y="6286449"/>
              <a:ext cx="131153" cy="93843"/>
            </a:xfrm>
            <a:custGeom>
              <a:avLst/>
              <a:gdLst>
                <a:gd name="T0" fmla="*/ 22 w 40"/>
                <a:gd name="T1" fmla="*/ 0 h 31"/>
                <a:gd name="T2" fmla="*/ 16 w 40"/>
                <a:gd name="T3" fmla="*/ 25 h 31"/>
                <a:gd name="T4" fmla="*/ 22 w 40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1">
                  <a:moveTo>
                    <a:pt x="22" y="0"/>
                  </a:moveTo>
                  <a:cubicBezTo>
                    <a:pt x="39" y="3"/>
                    <a:pt x="40" y="31"/>
                    <a:pt x="16" y="25"/>
                  </a:cubicBezTo>
                  <a:cubicBezTo>
                    <a:pt x="0" y="7"/>
                    <a:pt x="13" y="4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5" name="Freeform 79">
              <a:extLst>
                <a:ext uri="{FF2B5EF4-FFF2-40B4-BE49-F238E27FC236}">
                  <a16:creationId xmlns:a16="http://schemas.microsoft.com/office/drawing/2014/main" id="{66FD54A5-B674-4D17-A65B-944971C786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79871" y="6206364"/>
              <a:ext cx="124063" cy="69362"/>
            </a:xfrm>
            <a:custGeom>
              <a:avLst/>
              <a:gdLst>
                <a:gd name="T0" fmla="*/ 20 w 38"/>
                <a:gd name="T1" fmla="*/ 0 h 23"/>
                <a:gd name="T2" fmla="*/ 20 w 38"/>
                <a:gd name="T3" fmla="*/ 22 h 23"/>
                <a:gd name="T4" fmla="*/ 20 w 38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3">
                  <a:moveTo>
                    <a:pt x="20" y="0"/>
                  </a:moveTo>
                  <a:cubicBezTo>
                    <a:pt x="37" y="3"/>
                    <a:pt x="38" y="23"/>
                    <a:pt x="20" y="22"/>
                  </a:cubicBezTo>
                  <a:cubicBezTo>
                    <a:pt x="8" y="18"/>
                    <a:pt x="0" y="5"/>
                    <a:pt x="20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6" name="Freeform 80">
              <a:extLst>
                <a:ext uri="{FF2B5EF4-FFF2-40B4-BE49-F238E27FC236}">
                  <a16:creationId xmlns:a16="http://schemas.microsoft.com/office/drawing/2014/main" id="{B54F4C78-F4CD-4D0F-B253-88D228F6A7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3557" y="5938924"/>
              <a:ext cx="124951" cy="66098"/>
            </a:xfrm>
            <a:custGeom>
              <a:avLst/>
              <a:gdLst>
                <a:gd name="T0" fmla="*/ 21 w 38"/>
                <a:gd name="T1" fmla="*/ 0 h 22"/>
                <a:gd name="T2" fmla="*/ 21 w 38"/>
                <a:gd name="T3" fmla="*/ 22 h 22"/>
                <a:gd name="T4" fmla="*/ 21 w 38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2">
                  <a:moveTo>
                    <a:pt x="21" y="0"/>
                  </a:moveTo>
                  <a:cubicBezTo>
                    <a:pt x="37" y="2"/>
                    <a:pt x="38" y="20"/>
                    <a:pt x="21" y="22"/>
                  </a:cubicBezTo>
                  <a:cubicBezTo>
                    <a:pt x="9" y="16"/>
                    <a:pt x="0" y="6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7" name="Freeform 81">
              <a:extLst>
                <a:ext uri="{FF2B5EF4-FFF2-40B4-BE49-F238E27FC236}">
                  <a16:creationId xmlns:a16="http://schemas.microsoft.com/office/drawing/2014/main" id="{FFFF9C25-70A8-42C2-A7DE-574D066DF5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564487" y="5925243"/>
              <a:ext cx="140901" cy="90579"/>
            </a:xfrm>
            <a:custGeom>
              <a:avLst/>
              <a:gdLst>
                <a:gd name="T0" fmla="*/ 27 w 43"/>
                <a:gd name="T1" fmla="*/ 3 h 30"/>
                <a:gd name="T2" fmla="*/ 40 w 43"/>
                <a:gd name="T3" fmla="*/ 22 h 30"/>
                <a:gd name="T4" fmla="*/ 27 w 43"/>
                <a:gd name="T5" fmla="*/ 3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0">
                  <a:moveTo>
                    <a:pt x="27" y="3"/>
                  </a:moveTo>
                  <a:cubicBezTo>
                    <a:pt x="35" y="0"/>
                    <a:pt x="43" y="16"/>
                    <a:pt x="40" y="22"/>
                  </a:cubicBezTo>
                  <a:cubicBezTo>
                    <a:pt x="21" y="30"/>
                    <a:pt x="0" y="15"/>
                    <a:pt x="27" y="3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8" name="Freeform 82">
              <a:extLst>
                <a:ext uri="{FF2B5EF4-FFF2-40B4-BE49-F238E27FC236}">
                  <a16:creationId xmlns:a16="http://schemas.microsoft.com/office/drawing/2014/main" id="{E98277E5-59FD-41F1-82B6-91AE3F11CC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37629" y="5934219"/>
              <a:ext cx="128495" cy="69362"/>
            </a:xfrm>
            <a:custGeom>
              <a:avLst/>
              <a:gdLst>
                <a:gd name="T0" fmla="*/ 16 w 39"/>
                <a:gd name="T1" fmla="*/ 0 h 23"/>
                <a:gd name="T2" fmla="*/ 10 w 39"/>
                <a:gd name="T3" fmla="*/ 23 h 23"/>
                <a:gd name="T4" fmla="*/ 16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16" y="0"/>
                  </a:moveTo>
                  <a:cubicBezTo>
                    <a:pt x="39" y="8"/>
                    <a:pt x="31" y="18"/>
                    <a:pt x="10" y="23"/>
                  </a:cubicBezTo>
                  <a:cubicBezTo>
                    <a:pt x="0" y="16"/>
                    <a:pt x="4" y="3"/>
                    <a:pt x="1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9" name="Freeform 83">
              <a:extLst>
                <a:ext uri="{FF2B5EF4-FFF2-40B4-BE49-F238E27FC236}">
                  <a16:creationId xmlns:a16="http://schemas.microsoft.com/office/drawing/2014/main" id="{14EBCE55-C6D3-4D3C-9F20-C4BD18A1CB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5577" y="5916267"/>
              <a:ext cx="131153" cy="157493"/>
            </a:xfrm>
            <a:custGeom>
              <a:avLst/>
              <a:gdLst>
                <a:gd name="T0" fmla="*/ 13 w 40"/>
                <a:gd name="T1" fmla="*/ 7 h 52"/>
                <a:gd name="T2" fmla="*/ 0 w 40"/>
                <a:gd name="T3" fmla="*/ 24 h 52"/>
                <a:gd name="T4" fmla="*/ 13 w 40"/>
                <a:gd name="T5" fmla="*/ 7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52">
                  <a:moveTo>
                    <a:pt x="13" y="7"/>
                  </a:moveTo>
                  <a:cubicBezTo>
                    <a:pt x="40" y="12"/>
                    <a:pt x="18" y="52"/>
                    <a:pt x="0" y="24"/>
                  </a:cubicBezTo>
                  <a:cubicBezTo>
                    <a:pt x="2" y="0"/>
                    <a:pt x="6" y="17"/>
                    <a:pt x="13" y="7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0" name="Freeform 89">
              <a:extLst>
                <a:ext uri="{FF2B5EF4-FFF2-40B4-BE49-F238E27FC236}">
                  <a16:creationId xmlns:a16="http://schemas.microsoft.com/office/drawing/2014/main" id="{5D5866ED-D858-4C92-BA1D-48FAF78338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839" y="5933571"/>
              <a:ext cx="134697" cy="93027"/>
            </a:xfrm>
            <a:custGeom>
              <a:avLst/>
              <a:gdLst>
                <a:gd name="T0" fmla="*/ 23 w 41"/>
                <a:gd name="T1" fmla="*/ 0 h 31"/>
                <a:gd name="T2" fmla="*/ 16 w 41"/>
                <a:gd name="T3" fmla="*/ 25 h 31"/>
                <a:gd name="T4" fmla="*/ 23 w 41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1">
                  <a:moveTo>
                    <a:pt x="23" y="0"/>
                  </a:moveTo>
                  <a:cubicBezTo>
                    <a:pt x="40" y="3"/>
                    <a:pt x="41" y="31"/>
                    <a:pt x="16" y="25"/>
                  </a:cubicBezTo>
                  <a:cubicBezTo>
                    <a:pt x="0" y="7"/>
                    <a:pt x="14" y="4"/>
                    <a:pt x="23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1" name="Freeform 90">
              <a:extLst>
                <a:ext uri="{FF2B5EF4-FFF2-40B4-BE49-F238E27FC236}">
                  <a16:creationId xmlns:a16="http://schemas.microsoft.com/office/drawing/2014/main" id="{E87100F3-948D-4243-84CB-29EF2A39BE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66124" y="6001132"/>
              <a:ext cx="2659" cy="8977"/>
            </a:xfrm>
            <a:custGeom>
              <a:avLst/>
              <a:gdLst>
                <a:gd name="T0" fmla="*/ 0 w 1"/>
                <a:gd name="T1" fmla="*/ 0 h 3"/>
                <a:gd name="T2" fmla="*/ 0 w 1"/>
                <a:gd name="T3" fmla="*/ 2 h 3"/>
                <a:gd name="T4" fmla="*/ 0 w 1"/>
                <a:gd name="T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" h="3">
                  <a:moveTo>
                    <a:pt x="0" y="0"/>
                  </a:moveTo>
                  <a:cubicBezTo>
                    <a:pt x="1" y="0"/>
                    <a:pt x="1" y="3"/>
                    <a:pt x="0" y="2"/>
                  </a:cubicBezTo>
                  <a:cubicBezTo>
                    <a:pt x="0" y="1"/>
                    <a:pt x="0" y="1"/>
                    <a:pt x="0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2" name="Freeform 105">
              <a:extLst>
                <a:ext uri="{FF2B5EF4-FFF2-40B4-BE49-F238E27FC236}">
                  <a16:creationId xmlns:a16="http://schemas.microsoft.com/office/drawing/2014/main" id="{D6649540-9040-4EEE-A0C4-572615E2A8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97089" y="6176579"/>
              <a:ext cx="140901" cy="93027"/>
            </a:xfrm>
            <a:custGeom>
              <a:avLst/>
              <a:gdLst>
                <a:gd name="T0" fmla="*/ 26 w 43"/>
                <a:gd name="T1" fmla="*/ 3 h 31"/>
                <a:gd name="T2" fmla="*/ 39 w 43"/>
                <a:gd name="T3" fmla="*/ 23 h 31"/>
                <a:gd name="T4" fmla="*/ 26 w 43"/>
                <a:gd name="T5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1">
                  <a:moveTo>
                    <a:pt x="26" y="3"/>
                  </a:moveTo>
                  <a:cubicBezTo>
                    <a:pt x="34" y="0"/>
                    <a:pt x="43" y="17"/>
                    <a:pt x="39" y="23"/>
                  </a:cubicBezTo>
                  <a:cubicBezTo>
                    <a:pt x="20" y="31"/>
                    <a:pt x="0" y="15"/>
                    <a:pt x="26" y="3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3" name="Freeform 107">
              <a:extLst>
                <a:ext uri="{FF2B5EF4-FFF2-40B4-BE49-F238E27FC236}">
                  <a16:creationId xmlns:a16="http://schemas.microsoft.com/office/drawing/2014/main" id="{3A896369-1B66-4309-8586-65CA1CD103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571801" y="6200243"/>
              <a:ext cx="154193" cy="81603"/>
            </a:xfrm>
            <a:custGeom>
              <a:avLst/>
              <a:gdLst>
                <a:gd name="T0" fmla="*/ 31 w 47"/>
                <a:gd name="T1" fmla="*/ 0 h 27"/>
                <a:gd name="T2" fmla="*/ 17 w 47"/>
                <a:gd name="T3" fmla="*/ 23 h 27"/>
                <a:gd name="T4" fmla="*/ 31 w 47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7" h="27">
                  <a:moveTo>
                    <a:pt x="31" y="0"/>
                  </a:moveTo>
                  <a:cubicBezTo>
                    <a:pt x="47" y="10"/>
                    <a:pt x="32" y="27"/>
                    <a:pt x="17" y="23"/>
                  </a:cubicBezTo>
                  <a:cubicBezTo>
                    <a:pt x="0" y="14"/>
                    <a:pt x="18" y="0"/>
                    <a:pt x="3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4" name="Freeform 108">
              <a:extLst>
                <a:ext uri="{FF2B5EF4-FFF2-40B4-BE49-F238E27FC236}">
                  <a16:creationId xmlns:a16="http://schemas.microsoft.com/office/drawing/2014/main" id="{496CEF3A-A9D0-4437-A1DB-411327542F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03527" y="6200243"/>
              <a:ext cx="121406" cy="90579"/>
            </a:xfrm>
            <a:custGeom>
              <a:avLst/>
              <a:gdLst>
                <a:gd name="T0" fmla="*/ 26 w 37"/>
                <a:gd name="T1" fmla="*/ 1 h 30"/>
                <a:gd name="T2" fmla="*/ 35 w 37"/>
                <a:gd name="T3" fmla="*/ 21 h 30"/>
                <a:gd name="T4" fmla="*/ 26 w 37"/>
                <a:gd name="T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30">
                  <a:moveTo>
                    <a:pt x="26" y="1"/>
                  </a:moveTo>
                  <a:cubicBezTo>
                    <a:pt x="35" y="0"/>
                    <a:pt x="37" y="13"/>
                    <a:pt x="35" y="21"/>
                  </a:cubicBezTo>
                  <a:cubicBezTo>
                    <a:pt x="14" y="30"/>
                    <a:pt x="0" y="8"/>
                    <a:pt x="26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5" name="Freeform 109">
              <a:extLst>
                <a:ext uri="{FF2B5EF4-FFF2-40B4-BE49-F238E27FC236}">
                  <a16:creationId xmlns:a16="http://schemas.microsoft.com/office/drawing/2014/main" id="{34CCF3A1-3274-4DB2-B7EF-219D0A5C87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4654" y="6203509"/>
              <a:ext cx="154193" cy="84866"/>
            </a:xfrm>
            <a:custGeom>
              <a:avLst/>
              <a:gdLst>
                <a:gd name="T0" fmla="*/ 26 w 47"/>
                <a:gd name="T1" fmla="*/ 0 h 28"/>
                <a:gd name="T2" fmla="*/ 10 w 47"/>
                <a:gd name="T3" fmla="*/ 26 h 28"/>
                <a:gd name="T4" fmla="*/ 26 w 47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7" h="28">
                  <a:moveTo>
                    <a:pt x="26" y="0"/>
                  </a:moveTo>
                  <a:cubicBezTo>
                    <a:pt x="47" y="13"/>
                    <a:pt x="28" y="28"/>
                    <a:pt x="10" y="26"/>
                  </a:cubicBezTo>
                  <a:cubicBezTo>
                    <a:pt x="0" y="13"/>
                    <a:pt x="15" y="4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6" name="Freeform 111">
              <a:extLst>
                <a:ext uri="{FF2B5EF4-FFF2-40B4-BE49-F238E27FC236}">
                  <a16:creationId xmlns:a16="http://schemas.microsoft.com/office/drawing/2014/main" id="{9A605FE2-6A58-494D-927A-B82AEC8915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5893" y="6215749"/>
              <a:ext cx="131153" cy="87315"/>
            </a:xfrm>
            <a:custGeom>
              <a:avLst/>
              <a:gdLst>
                <a:gd name="T0" fmla="*/ 24 w 40"/>
                <a:gd name="T1" fmla="*/ 0 h 29"/>
                <a:gd name="T2" fmla="*/ 20 w 40"/>
                <a:gd name="T3" fmla="*/ 25 h 29"/>
                <a:gd name="T4" fmla="*/ 24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4" y="0"/>
                  </a:moveTo>
                  <a:cubicBezTo>
                    <a:pt x="40" y="1"/>
                    <a:pt x="35" y="29"/>
                    <a:pt x="20" y="25"/>
                  </a:cubicBezTo>
                  <a:cubicBezTo>
                    <a:pt x="0" y="19"/>
                    <a:pt x="5" y="2"/>
                    <a:pt x="24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7" name="Freeform 112">
              <a:extLst>
                <a:ext uri="{FF2B5EF4-FFF2-40B4-BE49-F238E27FC236}">
                  <a16:creationId xmlns:a16="http://schemas.microsoft.com/office/drawing/2014/main" id="{E1B36634-086A-4A82-8CAF-8110ECE649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065" y="5966194"/>
              <a:ext cx="117860" cy="81603"/>
            </a:xfrm>
            <a:custGeom>
              <a:avLst/>
              <a:gdLst>
                <a:gd name="T0" fmla="*/ 19 w 36"/>
                <a:gd name="T1" fmla="*/ 1 h 27"/>
                <a:gd name="T2" fmla="*/ 21 w 36"/>
                <a:gd name="T3" fmla="*/ 27 h 27"/>
                <a:gd name="T4" fmla="*/ 19 w 36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19" y="1"/>
                  </a:moveTo>
                  <a:cubicBezTo>
                    <a:pt x="31" y="1"/>
                    <a:pt x="36" y="24"/>
                    <a:pt x="21" y="27"/>
                  </a:cubicBezTo>
                  <a:cubicBezTo>
                    <a:pt x="1" y="27"/>
                    <a:pt x="0" y="0"/>
                    <a:pt x="19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" name="Freeform 122">
              <a:extLst>
                <a:ext uri="{FF2B5EF4-FFF2-40B4-BE49-F238E27FC236}">
                  <a16:creationId xmlns:a16="http://schemas.microsoft.com/office/drawing/2014/main" id="{543B9DA6-0A96-4903-B621-2407440363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05488" y="6316001"/>
              <a:ext cx="127608" cy="81603"/>
            </a:xfrm>
            <a:custGeom>
              <a:avLst/>
              <a:gdLst>
                <a:gd name="T0" fmla="*/ 24 w 39"/>
                <a:gd name="T1" fmla="*/ 0 h 27"/>
                <a:gd name="T2" fmla="*/ 20 w 39"/>
                <a:gd name="T3" fmla="*/ 26 h 27"/>
                <a:gd name="T4" fmla="*/ 24 w 39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7">
                  <a:moveTo>
                    <a:pt x="24" y="0"/>
                  </a:moveTo>
                  <a:cubicBezTo>
                    <a:pt x="39" y="3"/>
                    <a:pt x="36" y="27"/>
                    <a:pt x="20" y="26"/>
                  </a:cubicBezTo>
                  <a:cubicBezTo>
                    <a:pt x="0" y="19"/>
                    <a:pt x="4" y="3"/>
                    <a:pt x="24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9" name="Freeform 62">
              <a:extLst>
                <a:ext uri="{FF2B5EF4-FFF2-40B4-BE49-F238E27FC236}">
                  <a16:creationId xmlns:a16="http://schemas.microsoft.com/office/drawing/2014/main" id="{42763548-E8B0-4544-84B5-7B889ED774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299497" y="5951064"/>
              <a:ext cx="150648" cy="75075"/>
            </a:xfrm>
            <a:custGeom>
              <a:avLst/>
              <a:gdLst>
                <a:gd name="T0" fmla="*/ 23 w 46"/>
                <a:gd name="T1" fmla="*/ 0 h 25"/>
                <a:gd name="T2" fmla="*/ 29 w 46"/>
                <a:gd name="T3" fmla="*/ 25 h 25"/>
                <a:gd name="T4" fmla="*/ 23 w 46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6" h="25">
                  <a:moveTo>
                    <a:pt x="23" y="0"/>
                  </a:moveTo>
                  <a:cubicBezTo>
                    <a:pt x="32" y="1"/>
                    <a:pt x="46" y="21"/>
                    <a:pt x="29" y="25"/>
                  </a:cubicBezTo>
                  <a:cubicBezTo>
                    <a:pt x="10" y="24"/>
                    <a:pt x="0" y="9"/>
                    <a:pt x="23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0" name="Freeform 63">
              <a:extLst>
                <a:ext uri="{FF2B5EF4-FFF2-40B4-BE49-F238E27FC236}">
                  <a16:creationId xmlns:a16="http://schemas.microsoft.com/office/drawing/2014/main" id="{1A45674C-6A86-4F7E-AE7E-6E5B851EAA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510552" y="5972713"/>
              <a:ext cx="121406" cy="124036"/>
            </a:xfrm>
            <a:custGeom>
              <a:avLst/>
              <a:gdLst>
                <a:gd name="T0" fmla="*/ 24 w 37"/>
                <a:gd name="T1" fmla="*/ 4 h 41"/>
                <a:gd name="T2" fmla="*/ 29 w 37"/>
                <a:gd name="T3" fmla="*/ 26 h 41"/>
                <a:gd name="T4" fmla="*/ 24 w 37"/>
                <a:gd name="T5" fmla="*/ 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41">
                  <a:moveTo>
                    <a:pt x="24" y="4"/>
                  </a:moveTo>
                  <a:cubicBezTo>
                    <a:pt x="37" y="1"/>
                    <a:pt x="28" y="18"/>
                    <a:pt x="29" y="26"/>
                  </a:cubicBezTo>
                  <a:cubicBezTo>
                    <a:pt x="8" y="41"/>
                    <a:pt x="0" y="0"/>
                    <a:pt x="24" y="4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" name="Freeform 64">
              <a:extLst>
                <a:ext uri="{FF2B5EF4-FFF2-40B4-BE49-F238E27FC236}">
                  <a16:creationId xmlns:a16="http://schemas.microsoft.com/office/drawing/2014/main" id="{242E34B3-4E6E-4B6D-BBF4-4ECFB6D2EE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50483" y="5965753"/>
              <a:ext cx="137356" cy="100371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6"/>
                    <a:pt x="15" y="0"/>
                    <a:pt x="25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2" name="Freeform 65">
              <a:extLst>
                <a:ext uri="{FF2B5EF4-FFF2-40B4-BE49-F238E27FC236}">
                  <a16:creationId xmlns:a16="http://schemas.microsoft.com/office/drawing/2014/main" id="{8F84DCA9-8C6F-4F39-8103-2B8FA8EE39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91864" y="5983705"/>
              <a:ext cx="121406" cy="79154"/>
            </a:xfrm>
            <a:custGeom>
              <a:avLst/>
              <a:gdLst>
                <a:gd name="T0" fmla="*/ 19 w 37"/>
                <a:gd name="T1" fmla="*/ 0 h 26"/>
                <a:gd name="T2" fmla="*/ 22 w 37"/>
                <a:gd name="T3" fmla="*/ 26 h 26"/>
                <a:gd name="T4" fmla="*/ 19 w 3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6">
                  <a:moveTo>
                    <a:pt x="19" y="0"/>
                  </a:moveTo>
                  <a:cubicBezTo>
                    <a:pt x="31" y="1"/>
                    <a:pt x="37" y="23"/>
                    <a:pt x="22" y="26"/>
                  </a:cubicBezTo>
                  <a:cubicBezTo>
                    <a:pt x="2" y="26"/>
                    <a:pt x="0" y="0"/>
                    <a:pt x="19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3" name="Freeform 66">
              <a:extLst>
                <a:ext uri="{FF2B5EF4-FFF2-40B4-BE49-F238E27FC236}">
                  <a16:creationId xmlns:a16="http://schemas.microsoft.com/office/drawing/2014/main" id="{54980C00-FBE5-4175-B3B9-6087A03AE2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49748" y="5974729"/>
              <a:ext cx="131153" cy="111796"/>
            </a:xfrm>
            <a:custGeom>
              <a:avLst/>
              <a:gdLst>
                <a:gd name="T0" fmla="*/ 22 w 40"/>
                <a:gd name="T1" fmla="*/ 1 h 37"/>
                <a:gd name="T2" fmla="*/ 40 w 40"/>
                <a:gd name="T3" fmla="*/ 18 h 37"/>
                <a:gd name="T4" fmla="*/ 22 w 40"/>
                <a:gd name="T5" fmla="*/ 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7">
                  <a:moveTo>
                    <a:pt x="22" y="1"/>
                  </a:moveTo>
                  <a:cubicBezTo>
                    <a:pt x="36" y="0"/>
                    <a:pt x="40" y="8"/>
                    <a:pt x="40" y="18"/>
                  </a:cubicBezTo>
                  <a:cubicBezTo>
                    <a:pt x="27" y="37"/>
                    <a:pt x="0" y="14"/>
                    <a:pt x="22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4" name="Freeform 67">
              <a:extLst>
                <a:ext uri="{FF2B5EF4-FFF2-40B4-BE49-F238E27FC236}">
                  <a16:creationId xmlns:a16="http://schemas.microsoft.com/office/drawing/2014/main" id="{056A1AA1-39CA-4F27-90E5-6C61700B80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955742" y="5977993"/>
              <a:ext cx="157737" cy="118324"/>
            </a:xfrm>
            <a:custGeom>
              <a:avLst/>
              <a:gdLst>
                <a:gd name="T0" fmla="*/ 28 w 48"/>
                <a:gd name="T1" fmla="*/ 1 h 39"/>
                <a:gd name="T2" fmla="*/ 46 w 48"/>
                <a:gd name="T3" fmla="*/ 11 h 39"/>
                <a:gd name="T4" fmla="*/ 28 w 48"/>
                <a:gd name="T5" fmla="*/ 1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" h="39">
                  <a:moveTo>
                    <a:pt x="28" y="1"/>
                  </a:moveTo>
                  <a:cubicBezTo>
                    <a:pt x="39" y="0"/>
                    <a:pt x="43" y="5"/>
                    <a:pt x="46" y="11"/>
                  </a:cubicBezTo>
                  <a:cubicBezTo>
                    <a:pt x="48" y="39"/>
                    <a:pt x="0" y="17"/>
                    <a:pt x="28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5" name="Freeform 68">
              <a:extLst>
                <a:ext uri="{FF2B5EF4-FFF2-40B4-BE49-F238E27FC236}">
                  <a16:creationId xmlns:a16="http://schemas.microsoft.com/office/drawing/2014/main" id="{FBAB5483-5590-4051-98D4-6AE210CF25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37125" y="5969016"/>
              <a:ext cx="115202" cy="124036"/>
            </a:xfrm>
            <a:custGeom>
              <a:avLst/>
              <a:gdLst>
                <a:gd name="T0" fmla="*/ 16 w 35"/>
                <a:gd name="T1" fmla="*/ 4 h 41"/>
                <a:gd name="T2" fmla="*/ 33 w 35"/>
                <a:gd name="T3" fmla="*/ 15 h 41"/>
                <a:gd name="T4" fmla="*/ 16 w 35"/>
                <a:gd name="T5" fmla="*/ 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5" h="41">
                  <a:moveTo>
                    <a:pt x="16" y="4"/>
                  </a:moveTo>
                  <a:cubicBezTo>
                    <a:pt x="35" y="5"/>
                    <a:pt x="32" y="0"/>
                    <a:pt x="33" y="15"/>
                  </a:cubicBezTo>
                  <a:cubicBezTo>
                    <a:pt x="34" y="41"/>
                    <a:pt x="0" y="23"/>
                    <a:pt x="16" y="4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6" name="Freeform 69">
              <a:extLst>
                <a:ext uri="{FF2B5EF4-FFF2-40B4-BE49-F238E27FC236}">
                  <a16:creationId xmlns:a16="http://schemas.microsoft.com/office/drawing/2014/main" id="{66DCC39E-7F5C-4041-BDE1-D661699B57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025347" y="5981258"/>
              <a:ext cx="144445" cy="111796"/>
            </a:xfrm>
            <a:custGeom>
              <a:avLst/>
              <a:gdLst>
                <a:gd name="T0" fmla="*/ 29 w 44"/>
                <a:gd name="T1" fmla="*/ 0 h 37"/>
                <a:gd name="T2" fmla="*/ 42 w 44"/>
                <a:gd name="T3" fmla="*/ 21 h 37"/>
                <a:gd name="T4" fmla="*/ 29 w 44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7">
                  <a:moveTo>
                    <a:pt x="29" y="0"/>
                  </a:moveTo>
                  <a:cubicBezTo>
                    <a:pt x="36" y="2"/>
                    <a:pt x="44" y="12"/>
                    <a:pt x="42" y="21"/>
                  </a:cubicBezTo>
                  <a:cubicBezTo>
                    <a:pt x="25" y="37"/>
                    <a:pt x="0" y="7"/>
                    <a:pt x="29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7" name="Freeform 70">
              <a:extLst>
                <a:ext uri="{FF2B5EF4-FFF2-40B4-BE49-F238E27FC236}">
                  <a16:creationId xmlns:a16="http://schemas.microsoft.com/office/drawing/2014/main" id="{FAD30A9E-4601-4025-9567-23015EF0F6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605784" y="6041644"/>
              <a:ext cx="131153" cy="75890"/>
            </a:xfrm>
            <a:custGeom>
              <a:avLst/>
              <a:gdLst>
                <a:gd name="T0" fmla="*/ 18 w 40"/>
                <a:gd name="T1" fmla="*/ 0 h 25"/>
                <a:gd name="T2" fmla="*/ 7 w 40"/>
                <a:gd name="T3" fmla="*/ 21 h 25"/>
                <a:gd name="T4" fmla="*/ 18 w 40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5">
                  <a:moveTo>
                    <a:pt x="18" y="0"/>
                  </a:moveTo>
                  <a:cubicBezTo>
                    <a:pt x="40" y="9"/>
                    <a:pt x="26" y="25"/>
                    <a:pt x="7" y="21"/>
                  </a:cubicBezTo>
                  <a:cubicBezTo>
                    <a:pt x="0" y="11"/>
                    <a:pt x="5" y="0"/>
                    <a:pt x="1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8" name="Freeform 71">
              <a:extLst>
                <a:ext uri="{FF2B5EF4-FFF2-40B4-BE49-F238E27FC236}">
                  <a16:creationId xmlns:a16="http://schemas.microsoft.com/office/drawing/2014/main" id="{BD8A0A08-4CB0-45A8-A312-F69FED6A4D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500734" y="5986969"/>
              <a:ext cx="131153" cy="90579"/>
            </a:xfrm>
            <a:custGeom>
              <a:avLst/>
              <a:gdLst>
                <a:gd name="T0" fmla="*/ 22 w 40"/>
                <a:gd name="T1" fmla="*/ 0 h 30"/>
                <a:gd name="T2" fmla="*/ 16 w 40"/>
                <a:gd name="T3" fmla="*/ 26 h 30"/>
                <a:gd name="T4" fmla="*/ 22 w 40"/>
                <a:gd name="T5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0">
                  <a:moveTo>
                    <a:pt x="22" y="0"/>
                  </a:moveTo>
                  <a:cubicBezTo>
                    <a:pt x="39" y="3"/>
                    <a:pt x="40" y="30"/>
                    <a:pt x="16" y="26"/>
                  </a:cubicBezTo>
                  <a:cubicBezTo>
                    <a:pt x="0" y="7"/>
                    <a:pt x="14" y="4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9" name="Freeform 72">
              <a:extLst>
                <a:ext uri="{FF2B5EF4-FFF2-40B4-BE49-F238E27FC236}">
                  <a16:creationId xmlns:a16="http://schemas.microsoft.com/office/drawing/2014/main" id="{D56B6120-B694-4D67-AE19-BFD713EAE8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273875" y="5990232"/>
              <a:ext cx="131153" cy="90579"/>
            </a:xfrm>
            <a:custGeom>
              <a:avLst/>
              <a:gdLst>
                <a:gd name="T0" fmla="*/ 22 w 40"/>
                <a:gd name="T1" fmla="*/ 0 h 30"/>
                <a:gd name="T2" fmla="*/ 17 w 40"/>
                <a:gd name="T3" fmla="*/ 26 h 30"/>
                <a:gd name="T4" fmla="*/ 22 w 40"/>
                <a:gd name="T5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0">
                  <a:moveTo>
                    <a:pt x="22" y="0"/>
                  </a:moveTo>
                  <a:cubicBezTo>
                    <a:pt x="40" y="1"/>
                    <a:pt x="40" y="30"/>
                    <a:pt x="17" y="26"/>
                  </a:cubicBezTo>
                  <a:cubicBezTo>
                    <a:pt x="0" y="7"/>
                    <a:pt x="15" y="5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0" name="Freeform 73">
              <a:extLst>
                <a:ext uri="{FF2B5EF4-FFF2-40B4-BE49-F238E27FC236}">
                  <a16:creationId xmlns:a16="http://schemas.microsoft.com/office/drawing/2014/main" id="{5FC2F0B0-76D3-4103-A460-73572B5DC9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75850" y="5993497"/>
              <a:ext cx="121406" cy="84051"/>
            </a:xfrm>
            <a:custGeom>
              <a:avLst/>
              <a:gdLst>
                <a:gd name="T0" fmla="*/ 13 w 37"/>
                <a:gd name="T1" fmla="*/ 2 h 28"/>
                <a:gd name="T2" fmla="*/ 29 w 37"/>
                <a:gd name="T3" fmla="*/ 9 h 28"/>
                <a:gd name="T4" fmla="*/ 14 w 37"/>
                <a:gd name="T5" fmla="*/ 28 h 28"/>
                <a:gd name="T6" fmla="*/ 13 w 37"/>
                <a:gd name="T7" fmla="*/ 2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7" h="28">
                  <a:moveTo>
                    <a:pt x="13" y="2"/>
                  </a:moveTo>
                  <a:cubicBezTo>
                    <a:pt x="23" y="0"/>
                    <a:pt x="25" y="4"/>
                    <a:pt x="29" y="9"/>
                  </a:cubicBezTo>
                  <a:cubicBezTo>
                    <a:pt x="37" y="19"/>
                    <a:pt x="25" y="25"/>
                    <a:pt x="14" y="28"/>
                  </a:cubicBezTo>
                  <a:cubicBezTo>
                    <a:pt x="4" y="21"/>
                    <a:pt x="0" y="7"/>
                    <a:pt x="13" y="2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1" name="Freeform 74">
              <a:extLst>
                <a:ext uri="{FF2B5EF4-FFF2-40B4-BE49-F238E27FC236}">
                  <a16:creationId xmlns:a16="http://schemas.microsoft.com/office/drawing/2014/main" id="{9F31AF69-9EF8-4598-AC0D-40824CAEDE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366519" y="5999210"/>
              <a:ext cx="137356" cy="120771"/>
            </a:xfrm>
            <a:custGeom>
              <a:avLst/>
              <a:gdLst>
                <a:gd name="T0" fmla="*/ 19 w 42"/>
                <a:gd name="T1" fmla="*/ 0 h 40"/>
                <a:gd name="T2" fmla="*/ 4 w 42"/>
                <a:gd name="T3" fmla="*/ 19 h 40"/>
                <a:gd name="T4" fmla="*/ 19 w 42"/>
                <a:gd name="T5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40">
                  <a:moveTo>
                    <a:pt x="19" y="0"/>
                  </a:moveTo>
                  <a:cubicBezTo>
                    <a:pt x="42" y="10"/>
                    <a:pt x="20" y="40"/>
                    <a:pt x="4" y="19"/>
                  </a:cubicBezTo>
                  <a:cubicBezTo>
                    <a:pt x="0" y="6"/>
                    <a:pt x="8" y="1"/>
                    <a:pt x="19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2" name="Freeform 75">
              <a:extLst>
                <a:ext uri="{FF2B5EF4-FFF2-40B4-BE49-F238E27FC236}">
                  <a16:creationId xmlns:a16="http://schemas.microsoft.com/office/drawing/2014/main" id="{BABFA31C-08A2-4A84-BC24-5762004107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804129" y="5929847"/>
              <a:ext cx="128495" cy="78339"/>
            </a:xfrm>
            <a:custGeom>
              <a:avLst/>
              <a:gdLst>
                <a:gd name="T0" fmla="*/ 23 w 39"/>
                <a:gd name="T1" fmla="*/ 0 h 26"/>
                <a:gd name="T2" fmla="*/ 19 w 39"/>
                <a:gd name="T3" fmla="*/ 26 h 26"/>
                <a:gd name="T4" fmla="*/ 23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3" y="0"/>
                  </a:moveTo>
                  <a:cubicBezTo>
                    <a:pt x="39" y="3"/>
                    <a:pt x="34" y="25"/>
                    <a:pt x="19" y="26"/>
                  </a:cubicBezTo>
                  <a:cubicBezTo>
                    <a:pt x="0" y="19"/>
                    <a:pt x="7" y="3"/>
                    <a:pt x="23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" name="Freeform 77">
              <a:extLst>
                <a:ext uri="{FF2B5EF4-FFF2-40B4-BE49-F238E27FC236}">
                  <a16:creationId xmlns:a16="http://schemas.microsoft.com/office/drawing/2014/main" id="{2E14A454-CFDC-469D-AAC8-0AECD34369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55260" y="6014713"/>
              <a:ext cx="151535" cy="75075"/>
            </a:xfrm>
            <a:custGeom>
              <a:avLst/>
              <a:gdLst>
                <a:gd name="T0" fmla="*/ 23 w 46"/>
                <a:gd name="T1" fmla="*/ 0 h 25"/>
                <a:gd name="T2" fmla="*/ 29 w 46"/>
                <a:gd name="T3" fmla="*/ 25 h 25"/>
                <a:gd name="T4" fmla="*/ 23 w 46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6" h="25">
                  <a:moveTo>
                    <a:pt x="23" y="0"/>
                  </a:moveTo>
                  <a:cubicBezTo>
                    <a:pt x="33" y="1"/>
                    <a:pt x="46" y="21"/>
                    <a:pt x="29" y="25"/>
                  </a:cubicBezTo>
                  <a:cubicBezTo>
                    <a:pt x="10" y="23"/>
                    <a:pt x="0" y="9"/>
                    <a:pt x="23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4" name="Freeform 85">
              <a:extLst>
                <a:ext uri="{FF2B5EF4-FFF2-40B4-BE49-F238E27FC236}">
                  <a16:creationId xmlns:a16="http://schemas.microsoft.com/office/drawing/2014/main" id="{4F28944F-2222-438F-B8BF-289400FA48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06059" y="6029402"/>
              <a:ext cx="127608" cy="97107"/>
            </a:xfrm>
            <a:custGeom>
              <a:avLst/>
              <a:gdLst>
                <a:gd name="T0" fmla="*/ 21 w 39"/>
                <a:gd name="T1" fmla="*/ 0 h 32"/>
                <a:gd name="T2" fmla="*/ 13 w 39"/>
                <a:gd name="T3" fmla="*/ 20 h 32"/>
                <a:gd name="T4" fmla="*/ 21 w 39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2">
                  <a:moveTo>
                    <a:pt x="21" y="0"/>
                  </a:moveTo>
                  <a:cubicBezTo>
                    <a:pt x="39" y="2"/>
                    <a:pt x="32" y="32"/>
                    <a:pt x="13" y="20"/>
                  </a:cubicBezTo>
                  <a:cubicBezTo>
                    <a:pt x="3" y="23"/>
                    <a:pt x="0" y="1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5" name="Freeform 87">
              <a:extLst>
                <a:ext uri="{FF2B5EF4-FFF2-40B4-BE49-F238E27FC236}">
                  <a16:creationId xmlns:a16="http://schemas.microsoft.com/office/drawing/2014/main" id="{10583A59-F6FC-4383-951E-4DEA803E3B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22284" y="6041642"/>
              <a:ext cx="134697" cy="90579"/>
            </a:xfrm>
            <a:custGeom>
              <a:avLst/>
              <a:gdLst>
                <a:gd name="T0" fmla="*/ 27 w 41"/>
                <a:gd name="T1" fmla="*/ 0 h 30"/>
                <a:gd name="T2" fmla="*/ 41 w 41"/>
                <a:gd name="T3" fmla="*/ 19 h 30"/>
                <a:gd name="T4" fmla="*/ 27 w 41"/>
                <a:gd name="T5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0">
                  <a:moveTo>
                    <a:pt x="27" y="0"/>
                  </a:moveTo>
                  <a:cubicBezTo>
                    <a:pt x="35" y="0"/>
                    <a:pt x="40" y="11"/>
                    <a:pt x="41" y="19"/>
                  </a:cubicBezTo>
                  <a:cubicBezTo>
                    <a:pt x="21" y="30"/>
                    <a:pt x="0" y="10"/>
                    <a:pt x="27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6" name="Freeform 88">
              <a:extLst>
                <a:ext uri="{FF2B5EF4-FFF2-40B4-BE49-F238E27FC236}">
                  <a16:creationId xmlns:a16="http://schemas.microsoft.com/office/drawing/2014/main" id="{01E36E36-80DB-4588-B48C-C10A2CC640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090921" y="6047354"/>
              <a:ext cx="6204" cy="6527"/>
            </a:xfrm>
            <a:custGeom>
              <a:avLst/>
              <a:gdLst>
                <a:gd name="T0" fmla="*/ 0 w 2"/>
                <a:gd name="T1" fmla="*/ 0 h 2"/>
                <a:gd name="T2" fmla="*/ 2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0"/>
                    <a:pt x="1" y="1"/>
                    <a:pt x="2" y="2"/>
                  </a:cubicBezTo>
                  <a:cubicBezTo>
                    <a:pt x="1" y="2"/>
                    <a:pt x="0" y="1"/>
                    <a:pt x="0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7" name="Freeform 91">
              <a:extLst>
                <a:ext uri="{FF2B5EF4-FFF2-40B4-BE49-F238E27FC236}">
                  <a16:creationId xmlns:a16="http://schemas.microsoft.com/office/drawing/2014/main" id="{82340FC1-013D-48B7-B3F7-917F649FA1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84593" y="6214548"/>
              <a:ext cx="118747" cy="81603"/>
            </a:xfrm>
            <a:custGeom>
              <a:avLst/>
              <a:gdLst>
                <a:gd name="T0" fmla="*/ 19 w 36"/>
                <a:gd name="T1" fmla="*/ 1 h 27"/>
                <a:gd name="T2" fmla="*/ 21 w 36"/>
                <a:gd name="T3" fmla="*/ 27 h 27"/>
                <a:gd name="T4" fmla="*/ 19 w 36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19" y="1"/>
                  </a:moveTo>
                  <a:cubicBezTo>
                    <a:pt x="30" y="1"/>
                    <a:pt x="36" y="24"/>
                    <a:pt x="21" y="27"/>
                  </a:cubicBezTo>
                  <a:cubicBezTo>
                    <a:pt x="1" y="26"/>
                    <a:pt x="0" y="0"/>
                    <a:pt x="19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8" name="Freeform 92">
              <a:extLst>
                <a:ext uri="{FF2B5EF4-FFF2-40B4-BE49-F238E27FC236}">
                  <a16:creationId xmlns:a16="http://schemas.microsoft.com/office/drawing/2014/main" id="{2A4816D6-34F0-433A-9ACB-C1D2A52C00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788834" y="6222800"/>
              <a:ext cx="140901" cy="102819"/>
            </a:xfrm>
            <a:custGeom>
              <a:avLst/>
              <a:gdLst>
                <a:gd name="T0" fmla="*/ 28 w 43"/>
                <a:gd name="T1" fmla="*/ 0 h 34"/>
                <a:gd name="T2" fmla="*/ 41 w 43"/>
                <a:gd name="T3" fmla="*/ 21 h 34"/>
                <a:gd name="T4" fmla="*/ 28 w 43"/>
                <a:gd name="T5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4">
                  <a:moveTo>
                    <a:pt x="28" y="0"/>
                  </a:moveTo>
                  <a:cubicBezTo>
                    <a:pt x="35" y="1"/>
                    <a:pt x="43" y="11"/>
                    <a:pt x="41" y="21"/>
                  </a:cubicBezTo>
                  <a:cubicBezTo>
                    <a:pt x="23" y="34"/>
                    <a:pt x="0" y="7"/>
                    <a:pt x="2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9" name="Freeform 93">
              <a:extLst>
                <a:ext uri="{FF2B5EF4-FFF2-40B4-BE49-F238E27FC236}">
                  <a16:creationId xmlns:a16="http://schemas.microsoft.com/office/drawing/2014/main" id="{67942CD3-43C9-4530-9C50-47E288DB54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00129" y="6222800"/>
              <a:ext cx="127608" cy="79154"/>
            </a:xfrm>
            <a:custGeom>
              <a:avLst/>
              <a:gdLst>
                <a:gd name="T0" fmla="*/ 23 w 39"/>
                <a:gd name="T1" fmla="*/ 0 h 26"/>
                <a:gd name="T2" fmla="*/ 19 w 39"/>
                <a:gd name="T3" fmla="*/ 26 h 26"/>
                <a:gd name="T4" fmla="*/ 23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3" y="0"/>
                  </a:moveTo>
                  <a:cubicBezTo>
                    <a:pt x="39" y="4"/>
                    <a:pt x="34" y="25"/>
                    <a:pt x="19" y="26"/>
                  </a:cubicBezTo>
                  <a:cubicBezTo>
                    <a:pt x="0" y="20"/>
                    <a:pt x="7" y="4"/>
                    <a:pt x="23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0" name="Freeform 94">
              <a:extLst>
                <a:ext uri="{FF2B5EF4-FFF2-40B4-BE49-F238E27FC236}">
                  <a16:creationId xmlns:a16="http://schemas.microsoft.com/office/drawing/2014/main" id="{11861164-AD4A-41ED-AF99-4972D60EAB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688824" y="6250545"/>
              <a:ext cx="138242" cy="102819"/>
            </a:xfrm>
            <a:custGeom>
              <a:avLst/>
              <a:gdLst>
                <a:gd name="T0" fmla="*/ 29 w 42"/>
                <a:gd name="T1" fmla="*/ 1 h 34"/>
                <a:gd name="T2" fmla="*/ 40 w 42"/>
                <a:gd name="T3" fmla="*/ 20 h 34"/>
                <a:gd name="T4" fmla="*/ 29 w 42"/>
                <a:gd name="T5" fmla="*/ 1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4">
                  <a:moveTo>
                    <a:pt x="29" y="1"/>
                  </a:moveTo>
                  <a:cubicBezTo>
                    <a:pt x="38" y="0"/>
                    <a:pt x="42" y="12"/>
                    <a:pt x="40" y="20"/>
                  </a:cubicBezTo>
                  <a:cubicBezTo>
                    <a:pt x="22" y="34"/>
                    <a:pt x="0" y="9"/>
                    <a:pt x="29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1" name="Freeform 95">
              <a:extLst>
                <a:ext uri="{FF2B5EF4-FFF2-40B4-BE49-F238E27FC236}">
                  <a16:creationId xmlns:a16="http://schemas.microsoft.com/office/drawing/2014/main" id="{E2B208F9-EDC1-4C32-9D59-30C273C08E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338524" y="6245648"/>
              <a:ext cx="117860" cy="81603"/>
            </a:xfrm>
            <a:custGeom>
              <a:avLst/>
              <a:gdLst>
                <a:gd name="T0" fmla="*/ 19 w 36"/>
                <a:gd name="T1" fmla="*/ 1 h 27"/>
                <a:gd name="T2" fmla="*/ 21 w 36"/>
                <a:gd name="T3" fmla="*/ 27 h 27"/>
                <a:gd name="T4" fmla="*/ 19 w 36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19" y="1"/>
                  </a:moveTo>
                  <a:cubicBezTo>
                    <a:pt x="31" y="2"/>
                    <a:pt x="36" y="24"/>
                    <a:pt x="21" y="27"/>
                  </a:cubicBezTo>
                  <a:cubicBezTo>
                    <a:pt x="1" y="27"/>
                    <a:pt x="0" y="0"/>
                    <a:pt x="19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2" name="Freeform 96">
              <a:extLst>
                <a:ext uri="{FF2B5EF4-FFF2-40B4-BE49-F238E27FC236}">
                  <a16:creationId xmlns:a16="http://schemas.microsoft.com/office/drawing/2014/main" id="{7A7C7DA6-7A32-4CCE-AB8E-59036A6C50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95222" y="6259521"/>
              <a:ext cx="147104" cy="108531"/>
            </a:xfrm>
            <a:custGeom>
              <a:avLst/>
              <a:gdLst>
                <a:gd name="T0" fmla="*/ 28 w 45"/>
                <a:gd name="T1" fmla="*/ 0 h 36"/>
                <a:gd name="T2" fmla="*/ 41 w 45"/>
                <a:gd name="T3" fmla="*/ 20 h 36"/>
                <a:gd name="T4" fmla="*/ 28 w 45"/>
                <a:gd name="T5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36">
                  <a:moveTo>
                    <a:pt x="28" y="0"/>
                  </a:moveTo>
                  <a:cubicBezTo>
                    <a:pt x="32" y="0"/>
                    <a:pt x="45" y="13"/>
                    <a:pt x="41" y="20"/>
                  </a:cubicBezTo>
                  <a:cubicBezTo>
                    <a:pt x="24" y="36"/>
                    <a:pt x="0" y="7"/>
                    <a:pt x="2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" name="Freeform 97">
              <a:extLst>
                <a:ext uri="{FF2B5EF4-FFF2-40B4-BE49-F238E27FC236}">
                  <a16:creationId xmlns:a16="http://schemas.microsoft.com/office/drawing/2014/main" id="{510879FA-373B-43C3-9332-BBE87A6FC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88890" y="6261969"/>
              <a:ext cx="190526" cy="121588"/>
            </a:xfrm>
            <a:custGeom>
              <a:avLst/>
              <a:gdLst>
                <a:gd name="T0" fmla="*/ 42 w 58"/>
                <a:gd name="T1" fmla="*/ 0 h 40"/>
                <a:gd name="T2" fmla="*/ 53 w 58"/>
                <a:gd name="T3" fmla="*/ 17 h 40"/>
                <a:gd name="T4" fmla="*/ 42 w 58"/>
                <a:gd name="T5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8" h="40">
                  <a:moveTo>
                    <a:pt x="42" y="0"/>
                  </a:moveTo>
                  <a:cubicBezTo>
                    <a:pt x="52" y="0"/>
                    <a:pt x="50" y="9"/>
                    <a:pt x="53" y="17"/>
                  </a:cubicBezTo>
                  <a:cubicBezTo>
                    <a:pt x="58" y="40"/>
                    <a:pt x="0" y="6"/>
                    <a:pt x="4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4" name="Freeform 98">
              <a:extLst>
                <a:ext uri="{FF2B5EF4-FFF2-40B4-BE49-F238E27FC236}">
                  <a16:creationId xmlns:a16="http://schemas.microsoft.com/office/drawing/2014/main" id="{66AFA0BE-4521-4076-A5AD-FC70317490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570482" y="6261969"/>
              <a:ext cx="147990" cy="79154"/>
            </a:xfrm>
            <a:custGeom>
              <a:avLst/>
              <a:gdLst>
                <a:gd name="T0" fmla="*/ 23 w 45"/>
                <a:gd name="T1" fmla="*/ 0 h 26"/>
                <a:gd name="T2" fmla="*/ 30 w 45"/>
                <a:gd name="T3" fmla="*/ 26 h 26"/>
                <a:gd name="T4" fmla="*/ 23 w 45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6">
                  <a:moveTo>
                    <a:pt x="23" y="0"/>
                  </a:moveTo>
                  <a:cubicBezTo>
                    <a:pt x="33" y="2"/>
                    <a:pt x="45" y="21"/>
                    <a:pt x="30" y="26"/>
                  </a:cubicBezTo>
                  <a:cubicBezTo>
                    <a:pt x="10" y="24"/>
                    <a:pt x="0" y="8"/>
                    <a:pt x="23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" name="Freeform 99">
              <a:extLst>
                <a:ext uri="{FF2B5EF4-FFF2-40B4-BE49-F238E27FC236}">
                  <a16:creationId xmlns:a16="http://schemas.microsoft.com/office/drawing/2014/main" id="{0598DD74-9791-420B-B5ED-355B654B17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839874" y="6260744"/>
              <a:ext cx="219770" cy="121588"/>
            </a:xfrm>
            <a:custGeom>
              <a:avLst/>
              <a:gdLst>
                <a:gd name="T0" fmla="*/ 36 w 67"/>
                <a:gd name="T1" fmla="*/ 0 h 40"/>
                <a:gd name="T2" fmla="*/ 44 w 67"/>
                <a:gd name="T3" fmla="*/ 2 h 40"/>
                <a:gd name="T4" fmla="*/ 31 w 67"/>
                <a:gd name="T5" fmla="*/ 2 h 40"/>
                <a:gd name="T6" fmla="*/ 36 w 67"/>
                <a:gd name="T7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7" h="40">
                  <a:moveTo>
                    <a:pt x="36" y="0"/>
                  </a:moveTo>
                  <a:cubicBezTo>
                    <a:pt x="39" y="3"/>
                    <a:pt x="41" y="0"/>
                    <a:pt x="44" y="2"/>
                  </a:cubicBezTo>
                  <a:cubicBezTo>
                    <a:pt x="67" y="40"/>
                    <a:pt x="0" y="25"/>
                    <a:pt x="31" y="2"/>
                  </a:cubicBezTo>
                  <a:cubicBezTo>
                    <a:pt x="24" y="11"/>
                    <a:pt x="31" y="5"/>
                    <a:pt x="3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" name="Freeform 100">
              <a:extLst>
                <a:ext uri="{FF2B5EF4-FFF2-40B4-BE49-F238E27FC236}">
                  <a16:creationId xmlns:a16="http://schemas.microsoft.com/office/drawing/2014/main" id="{038F7AA7-B635-4496-AD3E-A234340BD6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6015" y="6261968"/>
              <a:ext cx="128495" cy="93843"/>
            </a:xfrm>
            <a:custGeom>
              <a:avLst/>
              <a:gdLst>
                <a:gd name="T0" fmla="*/ 28 w 39"/>
                <a:gd name="T1" fmla="*/ 1 h 31"/>
                <a:gd name="T2" fmla="*/ 39 w 39"/>
                <a:gd name="T3" fmla="*/ 21 h 31"/>
                <a:gd name="T4" fmla="*/ 28 w 39"/>
                <a:gd name="T5" fmla="*/ 1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1">
                  <a:moveTo>
                    <a:pt x="28" y="1"/>
                  </a:moveTo>
                  <a:cubicBezTo>
                    <a:pt x="38" y="0"/>
                    <a:pt x="38" y="12"/>
                    <a:pt x="39" y="21"/>
                  </a:cubicBezTo>
                  <a:cubicBezTo>
                    <a:pt x="18" y="31"/>
                    <a:pt x="0" y="12"/>
                    <a:pt x="28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7" name="Freeform 101">
              <a:extLst>
                <a:ext uri="{FF2B5EF4-FFF2-40B4-BE49-F238E27FC236}">
                  <a16:creationId xmlns:a16="http://schemas.microsoft.com/office/drawing/2014/main" id="{5E017948-9D66-4417-8B88-4BD1532ACF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413228" y="6268498"/>
              <a:ext cx="138242" cy="81603"/>
            </a:xfrm>
            <a:custGeom>
              <a:avLst/>
              <a:gdLst>
                <a:gd name="T0" fmla="*/ 22 w 42"/>
                <a:gd name="T1" fmla="*/ 0 h 27"/>
                <a:gd name="T2" fmla="*/ 14 w 42"/>
                <a:gd name="T3" fmla="*/ 25 h 27"/>
                <a:gd name="T4" fmla="*/ 22 w 4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7">
                  <a:moveTo>
                    <a:pt x="22" y="0"/>
                  </a:moveTo>
                  <a:cubicBezTo>
                    <a:pt x="42" y="7"/>
                    <a:pt x="28" y="27"/>
                    <a:pt x="14" y="25"/>
                  </a:cubicBezTo>
                  <a:cubicBezTo>
                    <a:pt x="0" y="18"/>
                    <a:pt x="9" y="2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" name="Freeform 102">
              <a:extLst>
                <a:ext uri="{FF2B5EF4-FFF2-40B4-BE49-F238E27FC236}">
                  <a16:creationId xmlns:a16="http://schemas.microsoft.com/office/drawing/2014/main" id="{AB333295-A36E-46DB-82A5-E78E0498D4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991006" y="6271761"/>
              <a:ext cx="121406" cy="99554"/>
            </a:xfrm>
            <a:custGeom>
              <a:avLst/>
              <a:gdLst>
                <a:gd name="T0" fmla="*/ 21 w 37"/>
                <a:gd name="T1" fmla="*/ 0 h 33"/>
                <a:gd name="T2" fmla="*/ 19 w 37"/>
                <a:gd name="T3" fmla="*/ 23 h 33"/>
                <a:gd name="T4" fmla="*/ 21 w 37"/>
                <a:gd name="T5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33">
                  <a:moveTo>
                    <a:pt x="21" y="0"/>
                  </a:moveTo>
                  <a:cubicBezTo>
                    <a:pt x="37" y="0"/>
                    <a:pt x="29" y="33"/>
                    <a:pt x="19" y="23"/>
                  </a:cubicBezTo>
                  <a:cubicBezTo>
                    <a:pt x="0" y="30"/>
                    <a:pt x="3" y="0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" name="Freeform 103">
              <a:extLst>
                <a:ext uri="{FF2B5EF4-FFF2-40B4-BE49-F238E27FC236}">
                  <a16:creationId xmlns:a16="http://schemas.microsoft.com/office/drawing/2014/main" id="{D10C99A3-BB78-4269-87D4-8287B83637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53313" y="6277473"/>
              <a:ext cx="140901" cy="102819"/>
            </a:xfrm>
            <a:custGeom>
              <a:avLst/>
              <a:gdLst>
                <a:gd name="T0" fmla="*/ 28 w 43"/>
                <a:gd name="T1" fmla="*/ 0 h 34"/>
                <a:gd name="T2" fmla="*/ 41 w 43"/>
                <a:gd name="T3" fmla="*/ 21 h 34"/>
                <a:gd name="T4" fmla="*/ 28 w 43"/>
                <a:gd name="T5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4">
                  <a:moveTo>
                    <a:pt x="28" y="0"/>
                  </a:moveTo>
                  <a:cubicBezTo>
                    <a:pt x="35" y="1"/>
                    <a:pt x="43" y="11"/>
                    <a:pt x="41" y="21"/>
                  </a:cubicBezTo>
                  <a:cubicBezTo>
                    <a:pt x="23" y="34"/>
                    <a:pt x="0" y="7"/>
                    <a:pt x="2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0" name="Freeform 104">
              <a:extLst>
                <a:ext uri="{FF2B5EF4-FFF2-40B4-BE49-F238E27FC236}">
                  <a16:creationId xmlns:a16="http://schemas.microsoft.com/office/drawing/2014/main" id="{856A8AAC-D0EA-4685-9283-E8A01ED70B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802579" y="6277473"/>
              <a:ext cx="7089" cy="5712"/>
            </a:xfrm>
            <a:custGeom>
              <a:avLst/>
              <a:gdLst>
                <a:gd name="T0" fmla="*/ 0 w 2"/>
                <a:gd name="T1" fmla="*/ 0 h 2"/>
                <a:gd name="T2" fmla="*/ 1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0"/>
                    <a:pt x="2" y="1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1" name="Freeform 113">
              <a:extLst>
                <a:ext uri="{FF2B5EF4-FFF2-40B4-BE49-F238E27FC236}">
                  <a16:creationId xmlns:a16="http://schemas.microsoft.com/office/drawing/2014/main" id="{EE545004-D464-4D04-B11F-4759090429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190800" y="6323170"/>
              <a:ext cx="9748" cy="8977"/>
            </a:xfrm>
            <a:custGeom>
              <a:avLst/>
              <a:gdLst>
                <a:gd name="T0" fmla="*/ 1 w 3"/>
                <a:gd name="T1" fmla="*/ 0 h 3"/>
                <a:gd name="T2" fmla="*/ 3 w 3"/>
                <a:gd name="T3" fmla="*/ 1 h 3"/>
                <a:gd name="T4" fmla="*/ 1 w 3"/>
                <a:gd name="T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" h="3">
                  <a:moveTo>
                    <a:pt x="1" y="0"/>
                  </a:moveTo>
                  <a:cubicBezTo>
                    <a:pt x="1" y="0"/>
                    <a:pt x="2" y="1"/>
                    <a:pt x="3" y="1"/>
                  </a:cubicBezTo>
                  <a:cubicBezTo>
                    <a:pt x="2" y="3"/>
                    <a:pt x="0" y="1"/>
                    <a:pt x="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2" name="Freeform 114">
              <a:extLst>
                <a:ext uri="{FF2B5EF4-FFF2-40B4-BE49-F238E27FC236}">
                  <a16:creationId xmlns:a16="http://schemas.microsoft.com/office/drawing/2014/main" id="{50289B97-B071-455F-8540-982742C43E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57254" y="6323170"/>
              <a:ext cx="6204" cy="5712"/>
            </a:xfrm>
            <a:custGeom>
              <a:avLst/>
              <a:gdLst>
                <a:gd name="T0" fmla="*/ 0 w 2"/>
                <a:gd name="T1" fmla="*/ 0 h 2"/>
                <a:gd name="T2" fmla="*/ 1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1"/>
                    <a:pt x="2" y="2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3" name="Freeform 115">
              <a:extLst>
                <a:ext uri="{FF2B5EF4-FFF2-40B4-BE49-F238E27FC236}">
                  <a16:creationId xmlns:a16="http://schemas.microsoft.com/office/drawing/2014/main" id="{CEF2EFFE-7947-4C37-8ABD-398F392C07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620108" y="6328883"/>
              <a:ext cx="6204" cy="5712"/>
            </a:xfrm>
            <a:custGeom>
              <a:avLst/>
              <a:gdLst>
                <a:gd name="T0" fmla="*/ 0 w 2"/>
                <a:gd name="T1" fmla="*/ 0 h 2"/>
                <a:gd name="T2" fmla="*/ 1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0"/>
                    <a:pt x="2" y="1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" name="Freeform 117">
              <a:extLst>
                <a:ext uri="{FF2B5EF4-FFF2-40B4-BE49-F238E27FC236}">
                  <a16:creationId xmlns:a16="http://schemas.microsoft.com/office/drawing/2014/main" id="{E8391CC5-D4B9-4E26-ABCD-D6C4BC235F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315345" y="6341124"/>
              <a:ext cx="7089" cy="5712"/>
            </a:xfrm>
            <a:custGeom>
              <a:avLst/>
              <a:gdLst>
                <a:gd name="T0" fmla="*/ 0 w 2"/>
                <a:gd name="T1" fmla="*/ 0 h 2"/>
                <a:gd name="T2" fmla="*/ 1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1"/>
                    <a:pt x="2" y="1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5" name="Freeform 118">
              <a:extLst>
                <a:ext uri="{FF2B5EF4-FFF2-40B4-BE49-F238E27FC236}">
                  <a16:creationId xmlns:a16="http://schemas.microsoft.com/office/drawing/2014/main" id="{71A5B932-E608-49E3-8ED1-4DBAAE919F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05534" y="6277473"/>
              <a:ext cx="131153" cy="96290"/>
            </a:xfrm>
            <a:custGeom>
              <a:avLst/>
              <a:gdLst>
                <a:gd name="T0" fmla="*/ 22 w 40"/>
                <a:gd name="T1" fmla="*/ 0 h 32"/>
                <a:gd name="T2" fmla="*/ 16 w 40"/>
                <a:gd name="T3" fmla="*/ 25 h 32"/>
                <a:gd name="T4" fmla="*/ 22 w 40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2">
                  <a:moveTo>
                    <a:pt x="22" y="0"/>
                  </a:moveTo>
                  <a:cubicBezTo>
                    <a:pt x="40" y="3"/>
                    <a:pt x="40" y="32"/>
                    <a:pt x="16" y="25"/>
                  </a:cubicBezTo>
                  <a:cubicBezTo>
                    <a:pt x="0" y="7"/>
                    <a:pt x="14" y="4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6" name="Freeform 119">
              <a:extLst>
                <a:ext uri="{FF2B5EF4-FFF2-40B4-BE49-F238E27FC236}">
                  <a16:creationId xmlns:a16="http://schemas.microsoft.com/office/drawing/2014/main" id="{EAA3BF46-C387-4232-844F-B2D45C1D29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610731" y="6246640"/>
              <a:ext cx="127608" cy="150965"/>
            </a:xfrm>
            <a:custGeom>
              <a:avLst/>
              <a:gdLst>
                <a:gd name="T0" fmla="*/ 13 w 39"/>
                <a:gd name="T1" fmla="*/ 6 h 50"/>
                <a:gd name="T2" fmla="*/ 0 w 39"/>
                <a:gd name="T3" fmla="*/ 23 h 50"/>
                <a:gd name="T4" fmla="*/ 13 w 39"/>
                <a:gd name="T5" fmla="*/ 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50">
                  <a:moveTo>
                    <a:pt x="13" y="6"/>
                  </a:moveTo>
                  <a:cubicBezTo>
                    <a:pt x="39" y="10"/>
                    <a:pt x="16" y="50"/>
                    <a:pt x="0" y="23"/>
                  </a:cubicBezTo>
                  <a:cubicBezTo>
                    <a:pt x="1" y="0"/>
                    <a:pt x="5" y="14"/>
                    <a:pt x="13" y="6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7" name="Freeform 100">
              <a:extLst>
                <a:ext uri="{FF2B5EF4-FFF2-40B4-BE49-F238E27FC236}">
                  <a16:creationId xmlns:a16="http://schemas.microsoft.com/office/drawing/2014/main" id="{AB415331-61BA-49F4-9FFD-39B6284819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67614" y="6261967"/>
              <a:ext cx="128495" cy="93843"/>
            </a:xfrm>
            <a:custGeom>
              <a:avLst/>
              <a:gdLst>
                <a:gd name="T0" fmla="*/ 28 w 39"/>
                <a:gd name="T1" fmla="*/ 1 h 31"/>
                <a:gd name="T2" fmla="*/ 39 w 39"/>
                <a:gd name="T3" fmla="*/ 21 h 31"/>
                <a:gd name="T4" fmla="*/ 28 w 39"/>
                <a:gd name="T5" fmla="*/ 1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1">
                  <a:moveTo>
                    <a:pt x="28" y="1"/>
                  </a:moveTo>
                  <a:cubicBezTo>
                    <a:pt x="38" y="0"/>
                    <a:pt x="38" y="12"/>
                    <a:pt x="39" y="21"/>
                  </a:cubicBezTo>
                  <a:cubicBezTo>
                    <a:pt x="18" y="31"/>
                    <a:pt x="0" y="12"/>
                    <a:pt x="28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8" name="Freeform 79">
              <a:extLst>
                <a:ext uri="{FF2B5EF4-FFF2-40B4-BE49-F238E27FC236}">
                  <a16:creationId xmlns:a16="http://schemas.microsoft.com/office/drawing/2014/main" id="{8FF6D6DA-64DD-4D39-931B-9B97E01A33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76945" y="6278756"/>
              <a:ext cx="124063" cy="69362"/>
            </a:xfrm>
            <a:custGeom>
              <a:avLst/>
              <a:gdLst>
                <a:gd name="T0" fmla="*/ 20 w 38"/>
                <a:gd name="T1" fmla="*/ 0 h 23"/>
                <a:gd name="T2" fmla="*/ 20 w 38"/>
                <a:gd name="T3" fmla="*/ 22 h 23"/>
                <a:gd name="T4" fmla="*/ 20 w 38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3">
                  <a:moveTo>
                    <a:pt x="20" y="0"/>
                  </a:moveTo>
                  <a:cubicBezTo>
                    <a:pt x="37" y="3"/>
                    <a:pt x="38" y="23"/>
                    <a:pt x="20" y="22"/>
                  </a:cubicBezTo>
                  <a:cubicBezTo>
                    <a:pt x="8" y="18"/>
                    <a:pt x="0" y="5"/>
                    <a:pt x="20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9" name="Freeform 80">
              <a:extLst>
                <a:ext uri="{FF2B5EF4-FFF2-40B4-BE49-F238E27FC236}">
                  <a16:creationId xmlns:a16="http://schemas.microsoft.com/office/drawing/2014/main" id="{2CEBA427-3E6A-48B0-9040-931C62AAC3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270631" y="6011316"/>
              <a:ext cx="124951" cy="66098"/>
            </a:xfrm>
            <a:custGeom>
              <a:avLst/>
              <a:gdLst>
                <a:gd name="T0" fmla="*/ 21 w 38"/>
                <a:gd name="T1" fmla="*/ 0 h 22"/>
                <a:gd name="T2" fmla="*/ 21 w 38"/>
                <a:gd name="T3" fmla="*/ 22 h 22"/>
                <a:gd name="T4" fmla="*/ 21 w 38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2">
                  <a:moveTo>
                    <a:pt x="21" y="0"/>
                  </a:moveTo>
                  <a:cubicBezTo>
                    <a:pt x="37" y="2"/>
                    <a:pt x="38" y="20"/>
                    <a:pt x="21" y="22"/>
                  </a:cubicBezTo>
                  <a:cubicBezTo>
                    <a:pt x="9" y="16"/>
                    <a:pt x="0" y="6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0" name="Freeform 81">
              <a:extLst>
                <a:ext uri="{FF2B5EF4-FFF2-40B4-BE49-F238E27FC236}">
                  <a16:creationId xmlns:a16="http://schemas.microsoft.com/office/drawing/2014/main" id="{65D81449-8208-4635-9339-4C8FE89BB6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361561" y="5997635"/>
              <a:ext cx="140901" cy="90579"/>
            </a:xfrm>
            <a:custGeom>
              <a:avLst/>
              <a:gdLst>
                <a:gd name="T0" fmla="*/ 27 w 43"/>
                <a:gd name="T1" fmla="*/ 3 h 30"/>
                <a:gd name="T2" fmla="*/ 40 w 43"/>
                <a:gd name="T3" fmla="*/ 22 h 30"/>
                <a:gd name="T4" fmla="*/ 27 w 43"/>
                <a:gd name="T5" fmla="*/ 3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0">
                  <a:moveTo>
                    <a:pt x="27" y="3"/>
                  </a:moveTo>
                  <a:cubicBezTo>
                    <a:pt x="35" y="0"/>
                    <a:pt x="43" y="16"/>
                    <a:pt x="40" y="22"/>
                  </a:cubicBezTo>
                  <a:cubicBezTo>
                    <a:pt x="21" y="30"/>
                    <a:pt x="0" y="15"/>
                    <a:pt x="27" y="3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1" name="Freeform 82">
              <a:extLst>
                <a:ext uri="{FF2B5EF4-FFF2-40B4-BE49-F238E27FC236}">
                  <a16:creationId xmlns:a16="http://schemas.microsoft.com/office/drawing/2014/main" id="{954A6F89-BF29-464D-9561-97822F0997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34703" y="6006611"/>
              <a:ext cx="128495" cy="69362"/>
            </a:xfrm>
            <a:custGeom>
              <a:avLst/>
              <a:gdLst>
                <a:gd name="T0" fmla="*/ 16 w 39"/>
                <a:gd name="T1" fmla="*/ 0 h 23"/>
                <a:gd name="T2" fmla="*/ 10 w 39"/>
                <a:gd name="T3" fmla="*/ 23 h 23"/>
                <a:gd name="T4" fmla="*/ 16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16" y="0"/>
                  </a:moveTo>
                  <a:cubicBezTo>
                    <a:pt x="39" y="8"/>
                    <a:pt x="31" y="18"/>
                    <a:pt x="10" y="23"/>
                  </a:cubicBezTo>
                  <a:cubicBezTo>
                    <a:pt x="0" y="16"/>
                    <a:pt x="4" y="3"/>
                    <a:pt x="1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2" name="Freeform 83">
              <a:extLst>
                <a:ext uri="{FF2B5EF4-FFF2-40B4-BE49-F238E27FC236}">
                  <a16:creationId xmlns:a16="http://schemas.microsoft.com/office/drawing/2014/main" id="{67C81528-252F-43EA-BAC6-ED0A11863B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862651" y="5988659"/>
              <a:ext cx="131153" cy="157493"/>
            </a:xfrm>
            <a:custGeom>
              <a:avLst/>
              <a:gdLst>
                <a:gd name="T0" fmla="*/ 13 w 40"/>
                <a:gd name="T1" fmla="*/ 7 h 52"/>
                <a:gd name="T2" fmla="*/ 0 w 40"/>
                <a:gd name="T3" fmla="*/ 24 h 52"/>
                <a:gd name="T4" fmla="*/ 13 w 40"/>
                <a:gd name="T5" fmla="*/ 7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52">
                  <a:moveTo>
                    <a:pt x="13" y="7"/>
                  </a:moveTo>
                  <a:cubicBezTo>
                    <a:pt x="40" y="12"/>
                    <a:pt x="18" y="52"/>
                    <a:pt x="0" y="24"/>
                  </a:cubicBezTo>
                  <a:cubicBezTo>
                    <a:pt x="2" y="0"/>
                    <a:pt x="6" y="17"/>
                    <a:pt x="13" y="7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3" name="Freeform 89">
              <a:extLst>
                <a:ext uri="{FF2B5EF4-FFF2-40B4-BE49-F238E27FC236}">
                  <a16:creationId xmlns:a16="http://schemas.microsoft.com/office/drawing/2014/main" id="{D4AAA683-AC21-4857-A7D8-552A3DC9BA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49913" y="6005963"/>
              <a:ext cx="134697" cy="93027"/>
            </a:xfrm>
            <a:custGeom>
              <a:avLst/>
              <a:gdLst>
                <a:gd name="T0" fmla="*/ 23 w 41"/>
                <a:gd name="T1" fmla="*/ 0 h 31"/>
                <a:gd name="T2" fmla="*/ 16 w 41"/>
                <a:gd name="T3" fmla="*/ 25 h 31"/>
                <a:gd name="T4" fmla="*/ 23 w 41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1">
                  <a:moveTo>
                    <a:pt x="23" y="0"/>
                  </a:moveTo>
                  <a:cubicBezTo>
                    <a:pt x="40" y="3"/>
                    <a:pt x="41" y="31"/>
                    <a:pt x="16" y="25"/>
                  </a:cubicBezTo>
                  <a:cubicBezTo>
                    <a:pt x="0" y="7"/>
                    <a:pt x="14" y="4"/>
                    <a:pt x="23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" name="Freeform 90">
              <a:extLst>
                <a:ext uri="{FF2B5EF4-FFF2-40B4-BE49-F238E27FC236}">
                  <a16:creationId xmlns:a16="http://schemas.microsoft.com/office/drawing/2014/main" id="{BFD93668-5C98-45C9-BA73-EBDE215100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263198" y="6073524"/>
              <a:ext cx="2659" cy="8977"/>
            </a:xfrm>
            <a:custGeom>
              <a:avLst/>
              <a:gdLst>
                <a:gd name="T0" fmla="*/ 0 w 1"/>
                <a:gd name="T1" fmla="*/ 0 h 3"/>
                <a:gd name="T2" fmla="*/ 0 w 1"/>
                <a:gd name="T3" fmla="*/ 2 h 3"/>
                <a:gd name="T4" fmla="*/ 0 w 1"/>
                <a:gd name="T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" h="3">
                  <a:moveTo>
                    <a:pt x="0" y="0"/>
                  </a:moveTo>
                  <a:cubicBezTo>
                    <a:pt x="1" y="0"/>
                    <a:pt x="1" y="3"/>
                    <a:pt x="0" y="2"/>
                  </a:cubicBezTo>
                  <a:cubicBezTo>
                    <a:pt x="0" y="1"/>
                    <a:pt x="0" y="1"/>
                    <a:pt x="0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5" name="Freeform 105">
              <a:extLst>
                <a:ext uri="{FF2B5EF4-FFF2-40B4-BE49-F238E27FC236}">
                  <a16:creationId xmlns:a16="http://schemas.microsoft.com/office/drawing/2014/main" id="{76866F09-A7B0-420E-A8F1-CC0C5CC240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094163" y="6248971"/>
              <a:ext cx="140901" cy="93027"/>
            </a:xfrm>
            <a:custGeom>
              <a:avLst/>
              <a:gdLst>
                <a:gd name="T0" fmla="*/ 26 w 43"/>
                <a:gd name="T1" fmla="*/ 3 h 31"/>
                <a:gd name="T2" fmla="*/ 39 w 43"/>
                <a:gd name="T3" fmla="*/ 23 h 31"/>
                <a:gd name="T4" fmla="*/ 26 w 43"/>
                <a:gd name="T5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1">
                  <a:moveTo>
                    <a:pt x="26" y="3"/>
                  </a:moveTo>
                  <a:cubicBezTo>
                    <a:pt x="34" y="0"/>
                    <a:pt x="43" y="17"/>
                    <a:pt x="39" y="23"/>
                  </a:cubicBezTo>
                  <a:cubicBezTo>
                    <a:pt x="20" y="31"/>
                    <a:pt x="0" y="15"/>
                    <a:pt x="26" y="3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6" name="Freeform 107">
              <a:extLst>
                <a:ext uri="{FF2B5EF4-FFF2-40B4-BE49-F238E27FC236}">
                  <a16:creationId xmlns:a16="http://schemas.microsoft.com/office/drawing/2014/main" id="{9D2D6D19-1C81-46DC-B49C-E7AA081792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368875" y="6272635"/>
              <a:ext cx="154193" cy="81603"/>
            </a:xfrm>
            <a:custGeom>
              <a:avLst/>
              <a:gdLst>
                <a:gd name="T0" fmla="*/ 31 w 47"/>
                <a:gd name="T1" fmla="*/ 0 h 27"/>
                <a:gd name="T2" fmla="*/ 17 w 47"/>
                <a:gd name="T3" fmla="*/ 23 h 27"/>
                <a:gd name="T4" fmla="*/ 31 w 47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7" h="27">
                  <a:moveTo>
                    <a:pt x="31" y="0"/>
                  </a:moveTo>
                  <a:cubicBezTo>
                    <a:pt x="47" y="10"/>
                    <a:pt x="32" y="27"/>
                    <a:pt x="17" y="23"/>
                  </a:cubicBezTo>
                  <a:cubicBezTo>
                    <a:pt x="0" y="14"/>
                    <a:pt x="18" y="0"/>
                    <a:pt x="3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7" name="Freeform 108">
              <a:extLst>
                <a:ext uri="{FF2B5EF4-FFF2-40B4-BE49-F238E27FC236}">
                  <a16:creationId xmlns:a16="http://schemas.microsoft.com/office/drawing/2014/main" id="{4AF7B011-7C75-48AD-BBBF-4FE1834A6E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300601" y="6272635"/>
              <a:ext cx="121406" cy="90579"/>
            </a:xfrm>
            <a:custGeom>
              <a:avLst/>
              <a:gdLst>
                <a:gd name="T0" fmla="*/ 26 w 37"/>
                <a:gd name="T1" fmla="*/ 1 h 30"/>
                <a:gd name="T2" fmla="*/ 35 w 37"/>
                <a:gd name="T3" fmla="*/ 21 h 30"/>
                <a:gd name="T4" fmla="*/ 26 w 37"/>
                <a:gd name="T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30">
                  <a:moveTo>
                    <a:pt x="26" y="1"/>
                  </a:moveTo>
                  <a:cubicBezTo>
                    <a:pt x="35" y="0"/>
                    <a:pt x="37" y="13"/>
                    <a:pt x="35" y="21"/>
                  </a:cubicBezTo>
                  <a:cubicBezTo>
                    <a:pt x="14" y="30"/>
                    <a:pt x="0" y="8"/>
                    <a:pt x="26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8" name="Freeform 109">
              <a:extLst>
                <a:ext uri="{FF2B5EF4-FFF2-40B4-BE49-F238E27FC236}">
                  <a16:creationId xmlns:a16="http://schemas.microsoft.com/office/drawing/2014/main" id="{305124B5-EFC4-4F14-9182-23A3280AE5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801728" y="6275901"/>
              <a:ext cx="154193" cy="84866"/>
            </a:xfrm>
            <a:custGeom>
              <a:avLst/>
              <a:gdLst>
                <a:gd name="T0" fmla="*/ 26 w 47"/>
                <a:gd name="T1" fmla="*/ 0 h 28"/>
                <a:gd name="T2" fmla="*/ 10 w 47"/>
                <a:gd name="T3" fmla="*/ 26 h 28"/>
                <a:gd name="T4" fmla="*/ 26 w 47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7" h="28">
                  <a:moveTo>
                    <a:pt x="26" y="0"/>
                  </a:moveTo>
                  <a:cubicBezTo>
                    <a:pt x="47" y="13"/>
                    <a:pt x="28" y="28"/>
                    <a:pt x="10" y="26"/>
                  </a:cubicBezTo>
                  <a:cubicBezTo>
                    <a:pt x="0" y="13"/>
                    <a:pt x="15" y="4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9" name="Freeform 111">
              <a:extLst>
                <a:ext uri="{FF2B5EF4-FFF2-40B4-BE49-F238E27FC236}">
                  <a16:creationId xmlns:a16="http://schemas.microsoft.com/office/drawing/2014/main" id="{45166B1B-FC43-48DA-A810-13BADEF816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42967" y="6288141"/>
              <a:ext cx="131153" cy="87315"/>
            </a:xfrm>
            <a:custGeom>
              <a:avLst/>
              <a:gdLst>
                <a:gd name="T0" fmla="*/ 24 w 40"/>
                <a:gd name="T1" fmla="*/ 0 h 29"/>
                <a:gd name="T2" fmla="*/ 20 w 40"/>
                <a:gd name="T3" fmla="*/ 25 h 29"/>
                <a:gd name="T4" fmla="*/ 24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4" y="0"/>
                  </a:moveTo>
                  <a:cubicBezTo>
                    <a:pt x="40" y="1"/>
                    <a:pt x="35" y="29"/>
                    <a:pt x="20" y="25"/>
                  </a:cubicBezTo>
                  <a:cubicBezTo>
                    <a:pt x="0" y="19"/>
                    <a:pt x="5" y="2"/>
                    <a:pt x="24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0" name="Freeform 112">
              <a:extLst>
                <a:ext uri="{FF2B5EF4-FFF2-40B4-BE49-F238E27FC236}">
                  <a16:creationId xmlns:a16="http://schemas.microsoft.com/office/drawing/2014/main" id="{15846AE5-CF5B-452A-BDBB-ABC69690D7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5342" y="5993148"/>
              <a:ext cx="117860" cy="81603"/>
            </a:xfrm>
            <a:custGeom>
              <a:avLst/>
              <a:gdLst>
                <a:gd name="T0" fmla="*/ 19 w 36"/>
                <a:gd name="T1" fmla="*/ 1 h 27"/>
                <a:gd name="T2" fmla="*/ 21 w 36"/>
                <a:gd name="T3" fmla="*/ 27 h 27"/>
                <a:gd name="T4" fmla="*/ 19 w 36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19" y="1"/>
                  </a:moveTo>
                  <a:cubicBezTo>
                    <a:pt x="31" y="1"/>
                    <a:pt x="36" y="24"/>
                    <a:pt x="21" y="27"/>
                  </a:cubicBezTo>
                  <a:cubicBezTo>
                    <a:pt x="1" y="27"/>
                    <a:pt x="0" y="0"/>
                    <a:pt x="19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1" name="Freeform 62">
              <a:extLst>
                <a:ext uri="{FF2B5EF4-FFF2-40B4-BE49-F238E27FC236}">
                  <a16:creationId xmlns:a16="http://schemas.microsoft.com/office/drawing/2014/main" id="{3DB2496D-CE28-4700-AA6B-FA4E60A944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096571" y="6023456"/>
              <a:ext cx="150648" cy="75075"/>
            </a:xfrm>
            <a:custGeom>
              <a:avLst/>
              <a:gdLst>
                <a:gd name="T0" fmla="*/ 23 w 46"/>
                <a:gd name="T1" fmla="*/ 0 h 25"/>
                <a:gd name="T2" fmla="*/ 29 w 46"/>
                <a:gd name="T3" fmla="*/ 25 h 25"/>
                <a:gd name="T4" fmla="*/ 23 w 46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6" h="25">
                  <a:moveTo>
                    <a:pt x="23" y="0"/>
                  </a:moveTo>
                  <a:cubicBezTo>
                    <a:pt x="32" y="1"/>
                    <a:pt x="46" y="21"/>
                    <a:pt x="29" y="25"/>
                  </a:cubicBezTo>
                  <a:cubicBezTo>
                    <a:pt x="10" y="24"/>
                    <a:pt x="0" y="9"/>
                    <a:pt x="23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2" name="Freeform 63">
              <a:extLst>
                <a:ext uri="{FF2B5EF4-FFF2-40B4-BE49-F238E27FC236}">
                  <a16:creationId xmlns:a16="http://schemas.microsoft.com/office/drawing/2014/main" id="{561D8232-C449-46E2-BB87-922BD4DAE8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307626" y="6045105"/>
              <a:ext cx="121406" cy="124036"/>
            </a:xfrm>
            <a:custGeom>
              <a:avLst/>
              <a:gdLst>
                <a:gd name="T0" fmla="*/ 24 w 37"/>
                <a:gd name="T1" fmla="*/ 4 h 41"/>
                <a:gd name="T2" fmla="*/ 29 w 37"/>
                <a:gd name="T3" fmla="*/ 26 h 41"/>
                <a:gd name="T4" fmla="*/ 24 w 37"/>
                <a:gd name="T5" fmla="*/ 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41">
                  <a:moveTo>
                    <a:pt x="24" y="4"/>
                  </a:moveTo>
                  <a:cubicBezTo>
                    <a:pt x="37" y="1"/>
                    <a:pt x="28" y="18"/>
                    <a:pt x="29" y="26"/>
                  </a:cubicBezTo>
                  <a:cubicBezTo>
                    <a:pt x="8" y="41"/>
                    <a:pt x="0" y="0"/>
                    <a:pt x="24" y="4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3" name="Freeform 64">
              <a:extLst>
                <a:ext uri="{FF2B5EF4-FFF2-40B4-BE49-F238E27FC236}">
                  <a16:creationId xmlns:a16="http://schemas.microsoft.com/office/drawing/2014/main" id="{C0352A08-1998-4E8B-9E16-ABE077AF06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47557" y="6038145"/>
              <a:ext cx="137356" cy="100371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6"/>
                    <a:pt x="15" y="0"/>
                    <a:pt x="25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" name="Freeform 65">
              <a:extLst>
                <a:ext uri="{FF2B5EF4-FFF2-40B4-BE49-F238E27FC236}">
                  <a16:creationId xmlns:a16="http://schemas.microsoft.com/office/drawing/2014/main" id="{9FD7260F-CF29-4931-A348-235EFAFB65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988938" y="6056097"/>
              <a:ext cx="121406" cy="79154"/>
            </a:xfrm>
            <a:custGeom>
              <a:avLst/>
              <a:gdLst>
                <a:gd name="T0" fmla="*/ 19 w 37"/>
                <a:gd name="T1" fmla="*/ 0 h 26"/>
                <a:gd name="T2" fmla="*/ 22 w 37"/>
                <a:gd name="T3" fmla="*/ 26 h 26"/>
                <a:gd name="T4" fmla="*/ 19 w 3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6">
                  <a:moveTo>
                    <a:pt x="19" y="0"/>
                  </a:moveTo>
                  <a:cubicBezTo>
                    <a:pt x="31" y="1"/>
                    <a:pt x="37" y="23"/>
                    <a:pt x="22" y="26"/>
                  </a:cubicBezTo>
                  <a:cubicBezTo>
                    <a:pt x="2" y="26"/>
                    <a:pt x="0" y="0"/>
                    <a:pt x="19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" name="Freeform 66">
              <a:extLst>
                <a:ext uri="{FF2B5EF4-FFF2-40B4-BE49-F238E27FC236}">
                  <a16:creationId xmlns:a16="http://schemas.microsoft.com/office/drawing/2014/main" id="{CCF55F8B-03C0-4AA3-B4A7-2F6C21D344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46822" y="6047121"/>
              <a:ext cx="131153" cy="111796"/>
            </a:xfrm>
            <a:custGeom>
              <a:avLst/>
              <a:gdLst>
                <a:gd name="T0" fmla="*/ 22 w 40"/>
                <a:gd name="T1" fmla="*/ 1 h 37"/>
                <a:gd name="T2" fmla="*/ 40 w 40"/>
                <a:gd name="T3" fmla="*/ 18 h 37"/>
                <a:gd name="T4" fmla="*/ 22 w 40"/>
                <a:gd name="T5" fmla="*/ 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7">
                  <a:moveTo>
                    <a:pt x="22" y="1"/>
                  </a:moveTo>
                  <a:cubicBezTo>
                    <a:pt x="36" y="0"/>
                    <a:pt x="40" y="8"/>
                    <a:pt x="40" y="18"/>
                  </a:cubicBezTo>
                  <a:cubicBezTo>
                    <a:pt x="27" y="37"/>
                    <a:pt x="0" y="14"/>
                    <a:pt x="22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" name="Freeform 67">
              <a:extLst>
                <a:ext uri="{FF2B5EF4-FFF2-40B4-BE49-F238E27FC236}">
                  <a16:creationId xmlns:a16="http://schemas.microsoft.com/office/drawing/2014/main" id="{2157B0E0-DFE1-40C8-93E2-25059E0106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752816" y="6050385"/>
              <a:ext cx="157737" cy="118324"/>
            </a:xfrm>
            <a:custGeom>
              <a:avLst/>
              <a:gdLst>
                <a:gd name="T0" fmla="*/ 28 w 48"/>
                <a:gd name="T1" fmla="*/ 1 h 39"/>
                <a:gd name="T2" fmla="*/ 46 w 48"/>
                <a:gd name="T3" fmla="*/ 11 h 39"/>
                <a:gd name="T4" fmla="*/ 28 w 48"/>
                <a:gd name="T5" fmla="*/ 1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" h="39">
                  <a:moveTo>
                    <a:pt x="28" y="1"/>
                  </a:moveTo>
                  <a:cubicBezTo>
                    <a:pt x="39" y="0"/>
                    <a:pt x="43" y="5"/>
                    <a:pt x="46" y="11"/>
                  </a:cubicBezTo>
                  <a:cubicBezTo>
                    <a:pt x="48" y="39"/>
                    <a:pt x="0" y="17"/>
                    <a:pt x="28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7" name="Freeform 68">
              <a:extLst>
                <a:ext uri="{FF2B5EF4-FFF2-40B4-BE49-F238E27FC236}">
                  <a16:creationId xmlns:a16="http://schemas.microsoft.com/office/drawing/2014/main" id="{90A4BF9D-CDDE-435D-BB05-D240632FED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434199" y="6041408"/>
              <a:ext cx="115202" cy="124036"/>
            </a:xfrm>
            <a:custGeom>
              <a:avLst/>
              <a:gdLst>
                <a:gd name="T0" fmla="*/ 16 w 35"/>
                <a:gd name="T1" fmla="*/ 4 h 41"/>
                <a:gd name="T2" fmla="*/ 33 w 35"/>
                <a:gd name="T3" fmla="*/ 15 h 41"/>
                <a:gd name="T4" fmla="*/ 16 w 35"/>
                <a:gd name="T5" fmla="*/ 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5" h="41">
                  <a:moveTo>
                    <a:pt x="16" y="4"/>
                  </a:moveTo>
                  <a:cubicBezTo>
                    <a:pt x="35" y="5"/>
                    <a:pt x="32" y="0"/>
                    <a:pt x="33" y="15"/>
                  </a:cubicBezTo>
                  <a:cubicBezTo>
                    <a:pt x="34" y="41"/>
                    <a:pt x="0" y="23"/>
                    <a:pt x="16" y="4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8" name="Freeform 69">
              <a:extLst>
                <a:ext uri="{FF2B5EF4-FFF2-40B4-BE49-F238E27FC236}">
                  <a16:creationId xmlns:a16="http://schemas.microsoft.com/office/drawing/2014/main" id="{9BDEA0B2-531B-48B0-AB13-4B34515683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822421" y="6053650"/>
              <a:ext cx="144445" cy="111796"/>
            </a:xfrm>
            <a:custGeom>
              <a:avLst/>
              <a:gdLst>
                <a:gd name="T0" fmla="*/ 29 w 44"/>
                <a:gd name="T1" fmla="*/ 0 h 37"/>
                <a:gd name="T2" fmla="*/ 42 w 44"/>
                <a:gd name="T3" fmla="*/ 21 h 37"/>
                <a:gd name="T4" fmla="*/ 29 w 44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7">
                  <a:moveTo>
                    <a:pt x="29" y="0"/>
                  </a:moveTo>
                  <a:cubicBezTo>
                    <a:pt x="36" y="2"/>
                    <a:pt x="44" y="12"/>
                    <a:pt x="42" y="21"/>
                  </a:cubicBezTo>
                  <a:cubicBezTo>
                    <a:pt x="25" y="37"/>
                    <a:pt x="0" y="7"/>
                    <a:pt x="29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9" name="Freeform 71">
              <a:extLst>
                <a:ext uri="{FF2B5EF4-FFF2-40B4-BE49-F238E27FC236}">
                  <a16:creationId xmlns:a16="http://schemas.microsoft.com/office/drawing/2014/main" id="{A8BFB17A-EAE6-4C93-885B-6299466A29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7808" y="6059361"/>
              <a:ext cx="131153" cy="90579"/>
            </a:xfrm>
            <a:custGeom>
              <a:avLst/>
              <a:gdLst>
                <a:gd name="T0" fmla="*/ 22 w 40"/>
                <a:gd name="T1" fmla="*/ 0 h 30"/>
                <a:gd name="T2" fmla="*/ 16 w 40"/>
                <a:gd name="T3" fmla="*/ 26 h 30"/>
                <a:gd name="T4" fmla="*/ 22 w 40"/>
                <a:gd name="T5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0">
                  <a:moveTo>
                    <a:pt x="22" y="0"/>
                  </a:moveTo>
                  <a:cubicBezTo>
                    <a:pt x="39" y="3"/>
                    <a:pt x="40" y="30"/>
                    <a:pt x="16" y="26"/>
                  </a:cubicBezTo>
                  <a:cubicBezTo>
                    <a:pt x="0" y="7"/>
                    <a:pt x="14" y="4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0" name="Freeform 72">
              <a:extLst>
                <a:ext uri="{FF2B5EF4-FFF2-40B4-BE49-F238E27FC236}">
                  <a16:creationId xmlns:a16="http://schemas.microsoft.com/office/drawing/2014/main" id="{07A67F34-97BE-480B-A85B-DEAEEB45BB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070949" y="6062624"/>
              <a:ext cx="131153" cy="90579"/>
            </a:xfrm>
            <a:custGeom>
              <a:avLst/>
              <a:gdLst>
                <a:gd name="T0" fmla="*/ 22 w 40"/>
                <a:gd name="T1" fmla="*/ 0 h 30"/>
                <a:gd name="T2" fmla="*/ 17 w 40"/>
                <a:gd name="T3" fmla="*/ 26 h 30"/>
                <a:gd name="T4" fmla="*/ 22 w 40"/>
                <a:gd name="T5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0">
                  <a:moveTo>
                    <a:pt x="22" y="0"/>
                  </a:moveTo>
                  <a:cubicBezTo>
                    <a:pt x="40" y="1"/>
                    <a:pt x="40" y="30"/>
                    <a:pt x="17" y="26"/>
                  </a:cubicBezTo>
                  <a:cubicBezTo>
                    <a:pt x="0" y="7"/>
                    <a:pt x="15" y="5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1" name="Freeform 73">
              <a:extLst>
                <a:ext uri="{FF2B5EF4-FFF2-40B4-BE49-F238E27FC236}">
                  <a16:creationId xmlns:a16="http://schemas.microsoft.com/office/drawing/2014/main" id="{6C4408FA-D405-4819-A9B5-7E4137AEB9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572924" y="6065889"/>
              <a:ext cx="121406" cy="84051"/>
            </a:xfrm>
            <a:custGeom>
              <a:avLst/>
              <a:gdLst>
                <a:gd name="T0" fmla="*/ 13 w 37"/>
                <a:gd name="T1" fmla="*/ 2 h 28"/>
                <a:gd name="T2" fmla="*/ 29 w 37"/>
                <a:gd name="T3" fmla="*/ 9 h 28"/>
                <a:gd name="T4" fmla="*/ 14 w 37"/>
                <a:gd name="T5" fmla="*/ 28 h 28"/>
                <a:gd name="T6" fmla="*/ 13 w 37"/>
                <a:gd name="T7" fmla="*/ 2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7" h="28">
                  <a:moveTo>
                    <a:pt x="13" y="2"/>
                  </a:moveTo>
                  <a:cubicBezTo>
                    <a:pt x="23" y="0"/>
                    <a:pt x="25" y="4"/>
                    <a:pt x="29" y="9"/>
                  </a:cubicBezTo>
                  <a:cubicBezTo>
                    <a:pt x="37" y="19"/>
                    <a:pt x="25" y="25"/>
                    <a:pt x="14" y="28"/>
                  </a:cubicBezTo>
                  <a:cubicBezTo>
                    <a:pt x="4" y="21"/>
                    <a:pt x="0" y="7"/>
                    <a:pt x="13" y="2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2" name="Freeform 74">
              <a:extLst>
                <a:ext uri="{FF2B5EF4-FFF2-40B4-BE49-F238E27FC236}">
                  <a16:creationId xmlns:a16="http://schemas.microsoft.com/office/drawing/2014/main" id="{83277647-FA05-4345-8145-D5ED7903A2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0951" y="5947800"/>
              <a:ext cx="137356" cy="120771"/>
            </a:xfrm>
            <a:custGeom>
              <a:avLst/>
              <a:gdLst>
                <a:gd name="T0" fmla="*/ 19 w 42"/>
                <a:gd name="T1" fmla="*/ 0 h 40"/>
                <a:gd name="T2" fmla="*/ 4 w 42"/>
                <a:gd name="T3" fmla="*/ 19 h 40"/>
                <a:gd name="T4" fmla="*/ 19 w 42"/>
                <a:gd name="T5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40">
                  <a:moveTo>
                    <a:pt x="19" y="0"/>
                  </a:moveTo>
                  <a:cubicBezTo>
                    <a:pt x="42" y="10"/>
                    <a:pt x="20" y="40"/>
                    <a:pt x="4" y="19"/>
                  </a:cubicBezTo>
                  <a:cubicBezTo>
                    <a:pt x="0" y="6"/>
                    <a:pt x="8" y="1"/>
                    <a:pt x="19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3" name="Freeform 75">
              <a:extLst>
                <a:ext uri="{FF2B5EF4-FFF2-40B4-BE49-F238E27FC236}">
                  <a16:creationId xmlns:a16="http://schemas.microsoft.com/office/drawing/2014/main" id="{4386FD15-4921-4493-A215-FEA31801B3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601203" y="6002239"/>
              <a:ext cx="128495" cy="78339"/>
            </a:xfrm>
            <a:custGeom>
              <a:avLst/>
              <a:gdLst>
                <a:gd name="T0" fmla="*/ 23 w 39"/>
                <a:gd name="T1" fmla="*/ 0 h 26"/>
                <a:gd name="T2" fmla="*/ 19 w 39"/>
                <a:gd name="T3" fmla="*/ 26 h 26"/>
                <a:gd name="T4" fmla="*/ 23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3" y="0"/>
                  </a:moveTo>
                  <a:cubicBezTo>
                    <a:pt x="39" y="3"/>
                    <a:pt x="34" y="25"/>
                    <a:pt x="19" y="26"/>
                  </a:cubicBezTo>
                  <a:cubicBezTo>
                    <a:pt x="0" y="19"/>
                    <a:pt x="7" y="3"/>
                    <a:pt x="23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4" name="Freeform 77">
              <a:extLst>
                <a:ext uri="{FF2B5EF4-FFF2-40B4-BE49-F238E27FC236}">
                  <a16:creationId xmlns:a16="http://schemas.microsoft.com/office/drawing/2014/main" id="{625D89BA-3D96-4949-8D68-AD594D3229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752334" y="6087105"/>
              <a:ext cx="151535" cy="75075"/>
            </a:xfrm>
            <a:custGeom>
              <a:avLst/>
              <a:gdLst>
                <a:gd name="T0" fmla="*/ 23 w 46"/>
                <a:gd name="T1" fmla="*/ 0 h 25"/>
                <a:gd name="T2" fmla="*/ 29 w 46"/>
                <a:gd name="T3" fmla="*/ 25 h 25"/>
                <a:gd name="T4" fmla="*/ 23 w 46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6" h="25">
                  <a:moveTo>
                    <a:pt x="23" y="0"/>
                  </a:moveTo>
                  <a:cubicBezTo>
                    <a:pt x="33" y="1"/>
                    <a:pt x="46" y="21"/>
                    <a:pt x="29" y="25"/>
                  </a:cubicBezTo>
                  <a:cubicBezTo>
                    <a:pt x="10" y="23"/>
                    <a:pt x="0" y="9"/>
                    <a:pt x="23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5" name="Freeform 88">
              <a:extLst>
                <a:ext uri="{FF2B5EF4-FFF2-40B4-BE49-F238E27FC236}">
                  <a16:creationId xmlns:a16="http://schemas.microsoft.com/office/drawing/2014/main" id="{58041442-9F1D-4E5E-A088-6727B2CF8D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887995" y="6119746"/>
              <a:ext cx="6204" cy="6527"/>
            </a:xfrm>
            <a:custGeom>
              <a:avLst/>
              <a:gdLst>
                <a:gd name="T0" fmla="*/ 0 w 2"/>
                <a:gd name="T1" fmla="*/ 0 h 2"/>
                <a:gd name="T2" fmla="*/ 2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0"/>
                    <a:pt x="1" y="1"/>
                    <a:pt x="2" y="2"/>
                  </a:cubicBezTo>
                  <a:cubicBezTo>
                    <a:pt x="1" y="2"/>
                    <a:pt x="0" y="1"/>
                    <a:pt x="0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6" name="Freeform 91">
              <a:extLst>
                <a:ext uri="{FF2B5EF4-FFF2-40B4-BE49-F238E27FC236}">
                  <a16:creationId xmlns:a16="http://schemas.microsoft.com/office/drawing/2014/main" id="{E732CC8A-1A71-462B-8562-DA75D35B5D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81667" y="6286940"/>
              <a:ext cx="118747" cy="81603"/>
            </a:xfrm>
            <a:custGeom>
              <a:avLst/>
              <a:gdLst>
                <a:gd name="T0" fmla="*/ 19 w 36"/>
                <a:gd name="T1" fmla="*/ 1 h 27"/>
                <a:gd name="T2" fmla="*/ 21 w 36"/>
                <a:gd name="T3" fmla="*/ 27 h 27"/>
                <a:gd name="T4" fmla="*/ 19 w 36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19" y="1"/>
                  </a:moveTo>
                  <a:cubicBezTo>
                    <a:pt x="30" y="1"/>
                    <a:pt x="36" y="24"/>
                    <a:pt x="21" y="27"/>
                  </a:cubicBezTo>
                  <a:cubicBezTo>
                    <a:pt x="1" y="26"/>
                    <a:pt x="0" y="0"/>
                    <a:pt x="19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7" name="Freeform 92">
              <a:extLst>
                <a:ext uri="{FF2B5EF4-FFF2-40B4-BE49-F238E27FC236}">
                  <a16:creationId xmlns:a16="http://schemas.microsoft.com/office/drawing/2014/main" id="{603E6FD8-AE4D-479C-92F3-A08E54E461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585908" y="6295192"/>
              <a:ext cx="140901" cy="102819"/>
            </a:xfrm>
            <a:custGeom>
              <a:avLst/>
              <a:gdLst>
                <a:gd name="T0" fmla="*/ 28 w 43"/>
                <a:gd name="T1" fmla="*/ 0 h 34"/>
                <a:gd name="T2" fmla="*/ 41 w 43"/>
                <a:gd name="T3" fmla="*/ 21 h 34"/>
                <a:gd name="T4" fmla="*/ 28 w 43"/>
                <a:gd name="T5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4">
                  <a:moveTo>
                    <a:pt x="28" y="0"/>
                  </a:moveTo>
                  <a:cubicBezTo>
                    <a:pt x="35" y="1"/>
                    <a:pt x="43" y="11"/>
                    <a:pt x="41" y="21"/>
                  </a:cubicBezTo>
                  <a:cubicBezTo>
                    <a:pt x="23" y="34"/>
                    <a:pt x="0" y="7"/>
                    <a:pt x="2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8" name="Freeform 93">
              <a:extLst>
                <a:ext uri="{FF2B5EF4-FFF2-40B4-BE49-F238E27FC236}">
                  <a16:creationId xmlns:a16="http://schemas.microsoft.com/office/drawing/2014/main" id="{61C5ED2E-B41D-4C39-88BE-D67806E6B8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397203" y="6295192"/>
              <a:ext cx="127608" cy="79154"/>
            </a:xfrm>
            <a:custGeom>
              <a:avLst/>
              <a:gdLst>
                <a:gd name="T0" fmla="*/ 23 w 39"/>
                <a:gd name="T1" fmla="*/ 0 h 26"/>
                <a:gd name="T2" fmla="*/ 19 w 39"/>
                <a:gd name="T3" fmla="*/ 26 h 26"/>
                <a:gd name="T4" fmla="*/ 23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3" y="0"/>
                  </a:moveTo>
                  <a:cubicBezTo>
                    <a:pt x="39" y="4"/>
                    <a:pt x="34" y="25"/>
                    <a:pt x="19" y="26"/>
                  </a:cubicBezTo>
                  <a:cubicBezTo>
                    <a:pt x="0" y="20"/>
                    <a:pt x="7" y="4"/>
                    <a:pt x="23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9" name="Freeform 94">
              <a:extLst>
                <a:ext uri="{FF2B5EF4-FFF2-40B4-BE49-F238E27FC236}">
                  <a16:creationId xmlns:a16="http://schemas.microsoft.com/office/drawing/2014/main" id="{474F444C-C4D9-489A-B836-F83ED8070D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85898" y="6322937"/>
              <a:ext cx="138242" cy="102819"/>
            </a:xfrm>
            <a:custGeom>
              <a:avLst/>
              <a:gdLst>
                <a:gd name="T0" fmla="*/ 29 w 42"/>
                <a:gd name="T1" fmla="*/ 1 h 34"/>
                <a:gd name="T2" fmla="*/ 40 w 42"/>
                <a:gd name="T3" fmla="*/ 20 h 34"/>
                <a:gd name="T4" fmla="*/ 29 w 42"/>
                <a:gd name="T5" fmla="*/ 1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4">
                  <a:moveTo>
                    <a:pt x="29" y="1"/>
                  </a:moveTo>
                  <a:cubicBezTo>
                    <a:pt x="38" y="0"/>
                    <a:pt x="42" y="12"/>
                    <a:pt x="40" y="20"/>
                  </a:cubicBezTo>
                  <a:cubicBezTo>
                    <a:pt x="22" y="34"/>
                    <a:pt x="0" y="9"/>
                    <a:pt x="29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0" name="Freeform 95">
              <a:extLst>
                <a:ext uri="{FF2B5EF4-FFF2-40B4-BE49-F238E27FC236}">
                  <a16:creationId xmlns:a16="http://schemas.microsoft.com/office/drawing/2014/main" id="{FF589F3A-B301-484D-B5EF-D9E96DE835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135598" y="6318040"/>
              <a:ext cx="117860" cy="81603"/>
            </a:xfrm>
            <a:custGeom>
              <a:avLst/>
              <a:gdLst>
                <a:gd name="T0" fmla="*/ 19 w 36"/>
                <a:gd name="T1" fmla="*/ 1 h 27"/>
                <a:gd name="T2" fmla="*/ 21 w 36"/>
                <a:gd name="T3" fmla="*/ 27 h 27"/>
                <a:gd name="T4" fmla="*/ 19 w 36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19" y="1"/>
                  </a:moveTo>
                  <a:cubicBezTo>
                    <a:pt x="31" y="2"/>
                    <a:pt x="36" y="24"/>
                    <a:pt x="21" y="27"/>
                  </a:cubicBezTo>
                  <a:cubicBezTo>
                    <a:pt x="1" y="27"/>
                    <a:pt x="0" y="0"/>
                    <a:pt x="19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1" name="Freeform 96">
              <a:extLst>
                <a:ext uri="{FF2B5EF4-FFF2-40B4-BE49-F238E27FC236}">
                  <a16:creationId xmlns:a16="http://schemas.microsoft.com/office/drawing/2014/main" id="{97E0AEB5-AD04-4BE2-924F-FA1BB8BD61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692296" y="6331913"/>
              <a:ext cx="147104" cy="108531"/>
            </a:xfrm>
            <a:custGeom>
              <a:avLst/>
              <a:gdLst>
                <a:gd name="T0" fmla="*/ 28 w 45"/>
                <a:gd name="T1" fmla="*/ 0 h 36"/>
                <a:gd name="T2" fmla="*/ 41 w 45"/>
                <a:gd name="T3" fmla="*/ 20 h 36"/>
                <a:gd name="T4" fmla="*/ 28 w 45"/>
                <a:gd name="T5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36">
                  <a:moveTo>
                    <a:pt x="28" y="0"/>
                  </a:moveTo>
                  <a:cubicBezTo>
                    <a:pt x="32" y="0"/>
                    <a:pt x="45" y="13"/>
                    <a:pt x="41" y="20"/>
                  </a:cubicBezTo>
                  <a:cubicBezTo>
                    <a:pt x="24" y="36"/>
                    <a:pt x="0" y="7"/>
                    <a:pt x="2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2" name="Freeform 97">
              <a:extLst>
                <a:ext uri="{FF2B5EF4-FFF2-40B4-BE49-F238E27FC236}">
                  <a16:creationId xmlns:a16="http://schemas.microsoft.com/office/drawing/2014/main" id="{CE0B2D17-C3F7-4A41-BA4C-1FC311B9DC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85964" y="6334361"/>
              <a:ext cx="190526" cy="121588"/>
            </a:xfrm>
            <a:custGeom>
              <a:avLst/>
              <a:gdLst>
                <a:gd name="T0" fmla="*/ 42 w 58"/>
                <a:gd name="T1" fmla="*/ 0 h 40"/>
                <a:gd name="T2" fmla="*/ 53 w 58"/>
                <a:gd name="T3" fmla="*/ 17 h 40"/>
                <a:gd name="T4" fmla="*/ 42 w 58"/>
                <a:gd name="T5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8" h="40">
                  <a:moveTo>
                    <a:pt x="42" y="0"/>
                  </a:moveTo>
                  <a:cubicBezTo>
                    <a:pt x="52" y="0"/>
                    <a:pt x="50" y="9"/>
                    <a:pt x="53" y="17"/>
                  </a:cubicBezTo>
                  <a:cubicBezTo>
                    <a:pt x="58" y="40"/>
                    <a:pt x="0" y="6"/>
                    <a:pt x="4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3" name="Freeform 98">
              <a:extLst>
                <a:ext uri="{FF2B5EF4-FFF2-40B4-BE49-F238E27FC236}">
                  <a16:creationId xmlns:a16="http://schemas.microsoft.com/office/drawing/2014/main" id="{F15034BD-6C17-469B-85AF-148EA0F74F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367556" y="6334361"/>
              <a:ext cx="147990" cy="79154"/>
            </a:xfrm>
            <a:custGeom>
              <a:avLst/>
              <a:gdLst>
                <a:gd name="T0" fmla="*/ 23 w 45"/>
                <a:gd name="T1" fmla="*/ 0 h 26"/>
                <a:gd name="T2" fmla="*/ 30 w 45"/>
                <a:gd name="T3" fmla="*/ 26 h 26"/>
                <a:gd name="T4" fmla="*/ 23 w 45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6">
                  <a:moveTo>
                    <a:pt x="23" y="0"/>
                  </a:moveTo>
                  <a:cubicBezTo>
                    <a:pt x="33" y="2"/>
                    <a:pt x="45" y="21"/>
                    <a:pt x="30" y="26"/>
                  </a:cubicBezTo>
                  <a:cubicBezTo>
                    <a:pt x="10" y="24"/>
                    <a:pt x="0" y="8"/>
                    <a:pt x="23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4" name="Freeform 99">
              <a:extLst>
                <a:ext uri="{FF2B5EF4-FFF2-40B4-BE49-F238E27FC236}">
                  <a16:creationId xmlns:a16="http://schemas.microsoft.com/office/drawing/2014/main" id="{7B6742E3-DB37-4077-8690-AC1A02780B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84758" y="6333136"/>
              <a:ext cx="219770" cy="121588"/>
            </a:xfrm>
            <a:custGeom>
              <a:avLst/>
              <a:gdLst>
                <a:gd name="T0" fmla="*/ 36 w 67"/>
                <a:gd name="T1" fmla="*/ 0 h 40"/>
                <a:gd name="T2" fmla="*/ 44 w 67"/>
                <a:gd name="T3" fmla="*/ 2 h 40"/>
                <a:gd name="T4" fmla="*/ 31 w 67"/>
                <a:gd name="T5" fmla="*/ 2 h 40"/>
                <a:gd name="T6" fmla="*/ 36 w 67"/>
                <a:gd name="T7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7" h="40">
                  <a:moveTo>
                    <a:pt x="36" y="0"/>
                  </a:moveTo>
                  <a:cubicBezTo>
                    <a:pt x="39" y="3"/>
                    <a:pt x="41" y="0"/>
                    <a:pt x="44" y="2"/>
                  </a:cubicBezTo>
                  <a:cubicBezTo>
                    <a:pt x="67" y="40"/>
                    <a:pt x="0" y="25"/>
                    <a:pt x="31" y="2"/>
                  </a:cubicBezTo>
                  <a:cubicBezTo>
                    <a:pt x="24" y="11"/>
                    <a:pt x="31" y="5"/>
                    <a:pt x="3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" name="Freeform 100">
              <a:extLst>
                <a:ext uri="{FF2B5EF4-FFF2-40B4-BE49-F238E27FC236}">
                  <a16:creationId xmlns:a16="http://schemas.microsoft.com/office/drawing/2014/main" id="{745F2439-5B8E-4E05-866E-896C0F5BE7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3089" y="6334360"/>
              <a:ext cx="128495" cy="93843"/>
            </a:xfrm>
            <a:custGeom>
              <a:avLst/>
              <a:gdLst>
                <a:gd name="T0" fmla="*/ 28 w 39"/>
                <a:gd name="T1" fmla="*/ 1 h 31"/>
                <a:gd name="T2" fmla="*/ 39 w 39"/>
                <a:gd name="T3" fmla="*/ 21 h 31"/>
                <a:gd name="T4" fmla="*/ 28 w 39"/>
                <a:gd name="T5" fmla="*/ 1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1">
                  <a:moveTo>
                    <a:pt x="28" y="1"/>
                  </a:moveTo>
                  <a:cubicBezTo>
                    <a:pt x="38" y="0"/>
                    <a:pt x="38" y="12"/>
                    <a:pt x="39" y="21"/>
                  </a:cubicBezTo>
                  <a:cubicBezTo>
                    <a:pt x="18" y="31"/>
                    <a:pt x="0" y="12"/>
                    <a:pt x="28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" name="Freeform 101">
              <a:extLst>
                <a:ext uri="{FF2B5EF4-FFF2-40B4-BE49-F238E27FC236}">
                  <a16:creationId xmlns:a16="http://schemas.microsoft.com/office/drawing/2014/main" id="{4CD231E8-DFF5-4403-AFD6-EDB105AF23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168469" y="6340890"/>
              <a:ext cx="138242" cy="81603"/>
            </a:xfrm>
            <a:custGeom>
              <a:avLst/>
              <a:gdLst>
                <a:gd name="T0" fmla="*/ 22 w 42"/>
                <a:gd name="T1" fmla="*/ 0 h 27"/>
                <a:gd name="T2" fmla="*/ 14 w 42"/>
                <a:gd name="T3" fmla="*/ 25 h 27"/>
                <a:gd name="T4" fmla="*/ 22 w 4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7">
                  <a:moveTo>
                    <a:pt x="22" y="0"/>
                  </a:moveTo>
                  <a:cubicBezTo>
                    <a:pt x="42" y="7"/>
                    <a:pt x="28" y="27"/>
                    <a:pt x="14" y="25"/>
                  </a:cubicBezTo>
                  <a:cubicBezTo>
                    <a:pt x="0" y="18"/>
                    <a:pt x="9" y="2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7" name="Freeform 102">
              <a:extLst>
                <a:ext uri="{FF2B5EF4-FFF2-40B4-BE49-F238E27FC236}">
                  <a16:creationId xmlns:a16="http://schemas.microsoft.com/office/drawing/2014/main" id="{186F08A0-4B07-4ED4-AA2E-F53E61E777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788080" y="6344153"/>
              <a:ext cx="121406" cy="99554"/>
            </a:xfrm>
            <a:custGeom>
              <a:avLst/>
              <a:gdLst>
                <a:gd name="T0" fmla="*/ 21 w 37"/>
                <a:gd name="T1" fmla="*/ 0 h 33"/>
                <a:gd name="T2" fmla="*/ 19 w 37"/>
                <a:gd name="T3" fmla="*/ 23 h 33"/>
                <a:gd name="T4" fmla="*/ 21 w 37"/>
                <a:gd name="T5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33">
                  <a:moveTo>
                    <a:pt x="21" y="0"/>
                  </a:moveTo>
                  <a:cubicBezTo>
                    <a:pt x="37" y="0"/>
                    <a:pt x="29" y="33"/>
                    <a:pt x="19" y="23"/>
                  </a:cubicBezTo>
                  <a:cubicBezTo>
                    <a:pt x="0" y="30"/>
                    <a:pt x="3" y="0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" name="Freeform 103">
              <a:extLst>
                <a:ext uri="{FF2B5EF4-FFF2-40B4-BE49-F238E27FC236}">
                  <a16:creationId xmlns:a16="http://schemas.microsoft.com/office/drawing/2014/main" id="{143F4736-A980-42E1-B7AA-4154BD0FA9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972695" y="6302055"/>
              <a:ext cx="140901" cy="102819"/>
            </a:xfrm>
            <a:custGeom>
              <a:avLst/>
              <a:gdLst>
                <a:gd name="T0" fmla="*/ 28 w 43"/>
                <a:gd name="T1" fmla="*/ 0 h 34"/>
                <a:gd name="T2" fmla="*/ 41 w 43"/>
                <a:gd name="T3" fmla="*/ 21 h 34"/>
                <a:gd name="T4" fmla="*/ 28 w 43"/>
                <a:gd name="T5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4">
                  <a:moveTo>
                    <a:pt x="28" y="0"/>
                  </a:moveTo>
                  <a:cubicBezTo>
                    <a:pt x="35" y="1"/>
                    <a:pt x="43" y="11"/>
                    <a:pt x="41" y="21"/>
                  </a:cubicBezTo>
                  <a:cubicBezTo>
                    <a:pt x="23" y="34"/>
                    <a:pt x="0" y="7"/>
                    <a:pt x="2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9" name="Freeform 104">
              <a:extLst>
                <a:ext uri="{FF2B5EF4-FFF2-40B4-BE49-F238E27FC236}">
                  <a16:creationId xmlns:a16="http://schemas.microsoft.com/office/drawing/2014/main" id="{2B7EF984-B6CC-4990-B9D8-E999A41F97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599653" y="6349865"/>
              <a:ext cx="7089" cy="5712"/>
            </a:xfrm>
            <a:custGeom>
              <a:avLst/>
              <a:gdLst>
                <a:gd name="T0" fmla="*/ 0 w 2"/>
                <a:gd name="T1" fmla="*/ 0 h 2"/>
                <a:gd name="T2" fmla="*/ 1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0"/>
                    <a:pt x="2" y="1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0" name="Freeform 113">
              <a:extLst>
                <a:ext uri="{FF2B5EF4-FFF2-40B4-BE49-F238E27FC236}">
                  <a16:creationId xmlns:a16="http://schemas.microsoft.com/office/drawing/2014/main" id="{701390DA-498F-40EE-B86D-9C1288CCDD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87874" y="6395562"/>
              <a:ext cx="9748" cy="8977"/>
            </a:xfrm>
            <a:custGeom>
              <a:avLst/>
              <a:gdLst>
                <a:gd name="T0" fmla="*/ 1 w 3"/>
                <a:gd name="T1" fmla="*/ 0 h 3"/>
                <a:gd name="T2" fmla="*/ 3 w 3"/>
                <a:gd name="T3" fmla="*/ 1 h 3"/>
                <a:gd name="T4" fmla="*/ 1 w 3"/>
                <a:gd name="T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" h="3">
                  <a:moveTo>
                    <a:pt x="1" y="0"/>
                  </a:moveTo>
                  <a:cubicBezTo>
                    <a:pt x="1" y="0"/>
                    <a:pt x="2" y="1"/>
                    <a:pt x="3" y="1"/>
                  </a:cubicBezTo>
                  <a:cubicBezTo>
                    <a:pt x="2" y="3"/>
                    <a:pt x="0" y="1"/>
                    <a:pt x="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1" name="Freeform 114">
              <a:extLst>
                <a:ext uri="{FF2B5EF4-FFF2-40B4-BE49-F238E27FC236}">
                  <a16:creationId xmlns:a16="http://schemas.microsoft.com/office/drawing/2014/main" id="{8349FDB4-AF3A-4F35-82C0-1D40929655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754328" y="6395562"/>
              <a:ext cx="6204" cy="5712"/>
            </a:xfrm>
            <a:custGeom>
              <a:avLst/>
              <a:gdLst>
                <a:gd name="T0" fmla="*/ 0 w 2"/>
                <a:gd name="T1" fmla="*/ 0 h 2"/>
                <a:gd name="T2" fmla="*/ 1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1"/>
                    <a:pt x="2" y="2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2" name="Freeform 115">
              <a:extLst>
                <a:ext uri="{FF2B5EF4-FFF2-40B4-BE49-F238E27FC236}">
                  <a16:creationId xmlns:a16="http://schemas.microsoft.com/office/drawing/2014/main" id="{96A26B04-1F0B-4D75-8922-93B734D75A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17182" y="6401275"/>
              <a:ext cx="6204" cy="5712"/>
            </a:xfrm>
            <a:custGeom>
              <a:avLst/>
              <a:gdLst>
                <a:gd name="T0" fmla="*/ 0 w 2"/>
                <a:gd name="T1" fmla="*/ 0 h 2"/>
                <a:gd name="T2" fmla="*/ 1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0"/>
                    <a:pt x="2" y="1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" name="Freeform 117">
              <a:extLst>
                <a:ext uri="{FF2B5EF4-FFF2-40B4-BE49-F238E27FC236}">
                  <a16:creationId xmlns:a16="http://schemas.microsoft.com/office/drawing/2014/main" id="{C6200836-2571-4275-B8D2-450E99ED2A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070586" y="6413516"/>
              <a:ext cx="7089" cy="5712"/>
            </a:xfrm>
            <a:custGeom>
              <a:avLst/>
              <a:gdLst>
                <a:gd name="T0" fmla="*/ 0 w 2"/>
                <a:gd name="T1" fmla="*/ 0 h 2"/>
                <a:gd name="T2" fmla="*/ 1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1"/>
                    <a:pt x="2" y="1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28730896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3028607-0CD2-4138-A7A4-44EF495874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/>
              <a:t>Eigen risico, wanneer betaal je het;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35E15292-54F7-4E00-9445-3E6E82FB68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2151341"/>
            <a:ext cx="4872132" cy="823912"/>
          </a:xfrm>
        </p:spPr>
        <p:txBody>
          <a:bodyPr/>
          <a:lstStyle/>
          <a:p>
            <a:r>
              <a:rPr lang="nl-NL" sz="2800" dirty="0">
                <a:solidFill>
                  <a:schemeClr val="accent1">
                    <a:lumMod val="75000"/>
                  </a:schemeClr>
                </a:solidFill>
              </a:rPr>
              <a:t>Wel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18547212-09B2-4000-A955-78FF4E6FD5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55954" y="3176468"/>
            <a:ext cx="4872133" cy="2352916"/>
          </a:xfrm>
        </p:spPr>
        <p:txBody>
          <a:bodyPr/>
          <a:lstStyle/>
          <a:p>
            <a:r>
              <a:rPr lang="nl-NL" dirty="0"/>
              <a:t>Medicijnen</a:t>
            </a:r>
          </a:p>
          <a:p>
            <a:r>
              <a:rPr lang="nl-NL" dirty="0"/>
              <a:t>Ambulancevervoer</a:t>
            </a:r>
          </a:p>
          <a:p>
            <a:r>
              <a:rPr lang="nl-NL" dirty="0"/>
              <a:t>Spoedeisende hulp</a:t>
            </a:r>
          </a:p>
          <a:p>
            <a:r>
              <a:rPr lang="nl-NL" dirty="0"/>
              <a:t>Ziekenhuisopnames</a:t>
            </a:r>
          </a:p>
          <a:p>
            <a:endParaRPr lang="nl-NL" dirty="0"/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6A8CAFEF-0099-4783-9FA6-EB6E244886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857099" y="2151452"/>
            <a:ext cx="4849909" cy="823912"/>
          </a:xfrm>
        </p:spPr>
        <p:txBody>
          <a:bodyPr/>
          <a:lstStyle/>
          <a:p>
            <a:r>
              <a:rPr lang="nl-NL" sz="2800" dirty="0">
                <a:solidFill>
                  <a:schemeClr val="accent6"/>
                </a:solidFill>
              </a:rPr>
              <a:t>Niet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F1461CE3-83B6-4DC6-8B71-14EF403EC1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867584" y="3176468"/>
            <a:ext cx="4872134" cy="2464490"/>
          </a:xfrm>
        </p:spPr>
        <p:txBody>
          <a:bodyPr/>
          <a:lstStyle/>
          <a:p>
            <a:r>
              <a:rPr lang="nl-NL" dirty="0"/>
              <a:t>Huisarts of huisartsenpost</a:t>
            </a:r>
          </a:p>
          <a:p>
            <a:r>
              <a:rPr lang="nl-NL" dirty="0"/>
              <a:t>Verloskunde en kraamzorg</a:t>
            </a:r>
          </a:p>
          <a:p>
            <a:r>
              <a:rPr lang="nl-NL" dirty="0"/>
              <a:t>Kinderen onder de 18 jaar</a:t>
            </a:r>
          </a:p>
          <a:p>
            <a:r>
              <a:rPr lang="nl-NL" dirty="0"/>
              <a:t>Hulpmiddelen thuiszorg (bruikleen)</a:t>
            </a:r>
          </a:p>
        </p:txBody>
      </p:sp>
      <p:pic>
        <p:nvPicPr>
          <p:cNvPr id="3078" name="Picture 6" descr="Personeel voor de zorg | Randstad">
            <a:extLst>
              <a:ext uri="{FF2B5EF4-FFF2-40B4-BE49-F238E27FC236}">
                <a16:creationId xmlns:a16="http://schemas.microsoft.com/office/drawing/2014/main" id="{EDDAFBC7-9777-48DC-A815-229579EC8D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3068" y="3019648"/>
            <a:ext cx="4184895" cy="27899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565412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BohemianVTI">
  <a:themeElements>
    <a:clrScheme name="AnalogousFromDarkSeedLeftStep">
      <a:dk1>
        <a:srgbClr val="000000"/>
      </a:dk1>
      <a:lt1>
        <a:srgbClr val="FFFFFF"/>
      </a:lt1>
      <a:dk2>
        <a:srgbClr val="412E24"/>
      </a:dk2>
      <a:lt2>
        <a:srgbClr val="E8E2E8"/>
      </a:lt2>
      <a:accent1>
        <a:srgbClr val="47B548"/>
      </a:accent1>
      <a:accent2>
        <a:srgbClr val="6BB13B"/>
      </a:accent2>
      <a:accent3>
        <a:srgbClr val="97A942"/>
      </a:accent3>
      <a:accent4>
        <a:srgbClr val="B1953B"/>
      </a:accent4>
      <a:accent5>
        <a:srgbClr val="C3754D"/>
      </a:accent5>
      <a:accent6>
        <a:srgbClr val="B13B44"/>
      </a:accent6>
      <a:hlink>
        <a:srgbClr val="AE753A"/>
      </a:hlink>
      <a:folHlink>
        <a:srgbClr val="7F7F7F"/>
      </a:folHlink>
    </a:clrScheme>
    <a:fontScheme name="modern love avenir">
      <a:majorFont>
        <a:latin typeface="Modern Love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ohemianVTI" id="{B5E50611-F7C7-47BC-81A6-BE9493DF8677}" vid="{7A26D0DD-A1A5-444B-B0FB-E7DB9E2D047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246</Words>
  <Application>Microsoft Office PowerPoint</Application>
  <PresentationFormat>Breedbeeld</PresentationFormat>
  <Paragraphs>26</Paragraphs>
  <Slides>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11" baseType="lpstr">
      <vt:lpstr>Arial</vt:lpstr>
      <vt:lpstr>Arial Nova Light</vt:lpstr>
      <vt:lpstr>Avenir Next LT Pro</vt:lpstr>
      <vt:lpstr>Avenir Next LT Pro Light</vt:lpstr>
      <vt:lpstr>Modern Love</vt:lpstr>
      <vt:lpstr>BohemianVTI</vt:lpstr>
      <vt:lpstr>Preferentiebeleid</vt:lpstr>
      <vt:lpstr>Preferentiebeleid in het kort</vt:lpstr>
      <vt:lpstr>Veiligheid</vt:lpstr>
      <vt:lpstr>Medische noodzaak! </vt:lpstr>
      <vt:lpstr>Eigen risico, wanneer betaal je het;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Preferentiebeleid</dc:title>
  <dc:creator>Info - Alphega Apotheek Brummen</dc:creator>
  <cp:lastModifiedBy>Info - Alphega Apotheek Brummen</cp:lastModifiedBy>
  <cp:revision>6</cp:revision>
  <dcterms:created xsi:type="dcterms:W3CDTF">2021-01-06T13:49:50Z</dcterms:created>
  <dcterms:modified xsi:type="dcterms:W3CDTF">2021-01-08T10:40:38Z</dcterms:modified>
</cp:coreProperties>
</file>