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22" r:id="rId4"/>
  </p:sldMasterIdLst>
  <p:sldIdLst>
    <p:sldId id="256" r:id="rId5"/>
    <p:sldId id="257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6139421-69F3-AA7D-93D6-A718206F7F97}" v="12" dt="2021-12-08T09:30:46.59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0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5CD60141-EEBD-4EC1-8E34-0344C16A18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318308" y="0"/>
            <a:ext cx="6873692" cy="6858000"/>
          </a:xfrm>
          <a:custGeom>
            <a:avLst/>
            <a:gdLst>
              <a:gd name="connsiteX0" fmla="*/ 1132890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5318308 w 12192000"/>
              <a:gd name="connsiteY3" fmla="*/ 6858000 h 6858000"/>
              <a:gd name="connsiteX4" fmla="*/ 11328897 w 12192000"/>
              <a:gd name="connsiteY4" fmla="*/ 4 h 6858000"/>
              <a:gd name="connsiteX5" fmla="*/ 11328898 w 12192000"/>
              <a:gd name="connsiteY5" fmla="*/ 2 h 6858000"/>
              <a:gd name="connsiteX6" fmla="*/ 0 w 12192000"/>
              <a:gd name="connsiteY6" fmla="*/ 0 h 6858000"/>
              <a:gd name="connsiteX7" fmla="*/ 6700 w 12192000"/>
              <a:gd name="connsiteY7" fmla="*/ 0 h 6858000"/>
              <a:gd name="connsiteX8" fmla="*/ 6700 w 12192000"/>
              <a:gd name="connsiteY8" fmla="*/ 6858000 h 6858000"/>
              <a:gd name="connsiteX9" fmla="*/ 0 w 12192000"/>
              <a:gd name="connsiteY9" fmla="*/ 6858000 h 6858000"/>
              <a:gd name="connsiteX0" fmla="*/ 1132890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5318308 w 12192000"/>
              <a:gd name="connsiteY3" fmla="*/ 6858000 h 6858000"/>
              <a:gd name="connsiteX4" fmla="*/ 11328897 w 12192000"/>
              <a:gd name="connsiteY4" fmla="*/ 4 h 6858000"/>
              <a:gd name="connsiteX5" fmla="*/ 11328898 w 12192000"/>
              <a:gd name="connsiteY5" fmla="*/ 2 h 6858000"/>
              <a:gd name="connsiteX6" fmla="*/ 11328900 w 12192000"/>
              <a:gd name="connsiteY6" fmla="*/ 0 h 6858000"/>
              <a:gd name="connsiteX7" fmla="*/ 0 w 12192000"/>
              <a:gd name="connsiteY7" fmla="*/ 6858000 h 6858000"/>
              <a:gd name="connsiteX8" fmla="*/ 6700 w 12192000"/>
              <a:gd name="connsiteY8" fmla="*/ 0 h 6858000"/>
              <a:gd name="connsiteX9" fmla="*/ 6700 w 12192000"/>
              <a:gd name="connsiteY9" fmla="*/ 6858000 h 6858000"/>
              <a:gd name="connsiteX10" fmla="*/ 0 w 12192000"/>
              <a:gd name="connsiteY10" fmla="*/ 6858000 h 6858000"/>
              <a:gd name="connsiteX0" fmla="*/ 11322200 w 12185300"/>
              <a:gd name="connsiteY0" fmla="*/ 0 h 6858000"/>
              <a:gd name="connsiteX1" fmla="*/ 12185300 w 12185300"/>
              <a:gd name="connsiteY1" fmla="*/ 0 h 6858000"/>
              <a:gd name="connsiteX2" fmla="*/ 12185300 w 12185300"/>
              <a:gd name="connsiteY2" fmla="*/ 6858000 h 6858000"/>
              <a:gd name="connsiteX3" fmla="*/ 5311608 w 12185300"/>
              <a:gd name="connsiteY3" fmla="*/ 6858000 h 6858000"/>
              <a:gd name="connsiteX4" fmla="*/ 11322197 w 12185300"/>
              <a:gd name="connsiteY4" fmla="*/ 4 h 6858000"/>
              <a:gd name="connsiteX5" fmla="*/ 11322198 w 12185300"/>
              <a:gd name="connsiteY5" fmla="*/ 2 h 6858000"/>
              <a:gd name="connsiteX6" fmla="*/ 11322200 w 12185300"/>
              <a:gd name="connsiteY6" fmla="*/ 0 h 6858000"/>
              <a:gd name="connsiteX7" fmla="*/ 0 w 12185300"/>
              <a:gd name="connsiteY7" fmla="*/ 6858000 h 6858000"/>
              <a:gd name="connsiteX8" fmla="*/ 0 w 12185300"/>
              <a:gd name="connsiteY8" fmla="*/ 0 h 6858000"/>
              <a:gd name="connsiteX9" fmla="*/ 0 w 12185300"/>
              <a:gd name="connsiteY9" fmla="*/ 6858000 h 6858000"/>
              <a:gd name="connsiteX0" fmla="*/ 6010592 w 6873692"/>
              <a:gd name="connsiteY0" fmla="*/ 0 h 6858000"/>
              <a:gd name="connsiteX1" fmla="*/ 6873692 w 6873692"/>
              <a:gd name="connsiteY1" fmla="*/ 0 h 6858000"/>
              <a:gd name="connsiteX2" fmla="*/ 6873692 w 6873692"/>
              <a:gd name="connsiteY2" fmla="*/ 6858000 h 6858000"/>
              <a:gd name="connsiteX3" fmla="*/ 0 w 6873692"/>
              <a:gd name="connsiteY3" fmla="*/ 6858000 h 6858000"/>
              <a:gd name="connsiteX4" fmla="*/ 6010589 w 6873692"/>
              <a:gd name="connsiteY4" fmla="*/ 4 h 6858000"/>
              <a:gd name="connsiteX5" fmla="*/ 6010590 w 6873692"/>
              <a:gd name="connsiteY5" fmla="*/ 2 h 6858000"/>
              <a:gd name="connsiteX6" fmla="*/ 6010592 w 6873692"/>
              <a:gd name="connsiteY6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873692" h="6858000">
                <a:moveTo>
                  <a:pt x="6010592" y="0"/>
                </a:moveTo>
                <a:lnTo>
                  <a:pt x="6873692" y="0"/>
                </a:lnTo>
                <a:lnTo>
                  <a:pt x="6873692" y="6858000"/>
                </a:lnTo>
                <a:lnTo>
                  <a:pt x="0" y="6858000"/>
                </a:lnTo>
                <a:lnTo>
                  <a:pt x="6010589" y="4"/>
                </a:lnTo>
                <a:cubicBezTo>
                  <a:pt x="6010589" y="3"/>
                  <a:pt x="6010590" y="3"/>
                  <a:pt x="6010590" y="2"/>
                </a:cubicBezTo>
                <a:lnTo>
                  <a:pt x="6010592" y="0"/>
                </a:lnTo>
                <a:close/>
              </a:path>
            </a:pathLst>
          </a:cu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65FCBBA-905A-4FD1-BFBA-F3EE6DA264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81098"/>
            <a:ext cx="8986580" cy="2832404"/>
          </a:xfrm>
        </p:spPr>
        <p:txBody>
          <a:bodyPr anchor="t">
            <a:normAutofit/>
          </a:bodyPr>
          <a:lstStyle>
            <a:lvl1pPr algn="l">
              <a:lnSpc>
                <a:spcPct val="100000"/>
              </a:lnSpc>
              <a:defRPr sz="4800" cap="all" spc="3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3DD287E-F1C8-463F-8429-D1B5B15825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5463522"/>
            <a:ext cx="8986580" cy="650311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1F44ED-7973-4A99-B2CA-A8962BCE0D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BD16-5BFB-4D9F-9646-C75D1B53BBB6}" type="datetimeFigureOut">
              <a:rPr lang="en-US" smtClean="0"/>
              <a:t>12/10/2021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DF96F2-D6BE-49AC-A605-5AE87C3F2F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17FC50-B13C-4B63-AE64-F71A6EDE63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22274-0FAA-4649-AA4E-4210F4F32167}" type="slidenum">
              <a:rPr lang="en-US" smtClean="0"/>
              <a:t>‹nr.›</a:t>
            </a:fld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C75A547-BCD1-42BE-966E-53CA0AB93165}"/>
              </a:ext>
            </a:extLst>
          </p:cNvPr>
          <p:cNvCxnSpPr>
            <a:cxnSpLocks/>
          </p:cNvCxnSpPr>
          <p:nvPr/>
        </p:nvCxnSpPr>
        <p:spPr>
          <a:xfrm>
            <a:off x="1188357" y="5151666"/>
            <a:ext cx="9822543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33822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5A3BF2-BCE9-47D7-B1C0-1F0E4936B6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2722E9-C3E4-48AF-996A-495AE659FA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C9E516-382B-4845-93BF-20C16EE0DB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BD16-5BFB-4D9F-9646-C75D1B53BBB6}" type="datetimeFigureOut">
              <a:rPr lang="en-US" smtClean="0"/>
              <a:t>12/10/2021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B96E16-F168-442A-843C-5D490D54B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A61BEA-A969-437A-BD8B-CB1B709AD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22274-0FAA-4649-AA4E-4210F4F3216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583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6528449-3E11-45FF-BF3A-651867603E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572500" y="870625"/>
            <a:ext cx="2476499" cy="5029201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C0EAB0-2DFA-4CBA-86B1-1826EF523D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143000" y="870625"/>
            <a:ext cx="7324928" cy="5029201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A22F89-E1F5-45D7-945A-8A2886C4BA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BD16-5BFB-4D9F-9646-C75D1B53BBB6}" type="datetimeFigureOut">
              <a:rPr lang="en-US" smtClean="0"/>
              <a:t>12/10/2021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7E7E82-5FB8-4289-AD0C-0BA788E147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5A4046-1A2C-41F5-A177-1C3919C205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22274-0FAA-4649-AA4E-4210F4F3216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091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ECD6F3-88F1-4195-8395-57AA096BB3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D8D06C-EB08-40B3-AFB3-A62F441122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03962F-B413-4C4C-A490-724DDB9E7D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BD16-5BFB-4D9F-9646-C75D1B53BBB6}" type="datetimeFigureOut">
              <a:rPr lang="en-US" smtClean="0"/>
              <a:t>12/10/2021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871813-4E87-4C04-835D-76246010B0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922BA3-033C-491E-A045-F0052AC19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22274-0FAA-4649-AA4E-4210F4F3216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2133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FE19AD-2EDD-4B4F-9F9E-46A4441847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1709738"/>
            <a:ext cx="8520952" cy="2852737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EE5927-21D5-4EBA-A112-CAD1BD38BC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43000" y="4589466"/>
            <a:ext cx="8520952" cy="813266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EF0D16-9D87-4D76-A5A5-534E24B7DD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BD16-5BFB-4D9F-9646-C75D1B53BBB6}" type="datetimeFigureOut">
              <a:rPr lang="en-US" smtClean="0"/>
              <a:t>12/10/2021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65F387-5AAC-45D0-ABCE-B1CF4BC7E0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8AF6FE-0006-4F40-A7FB-E0FDBADF75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22274-0FAA-4649-AA4E-4210F4F3216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3957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E8AADE-587E-4574-B21B-7ABDE5A236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2F9DA5-4DFB-4211-A58A-FFD842C27A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43000" y="2339501"/>
            <a:ext cx="4798979" cy="355059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A99F26-66AF-4614-91CE-C93A24BAC2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50020" y="2339501"/>
            <a:ext cx="4798980" cy="355059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8F678E-59B5-4DF9-ABCB-506B9CB701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BD16-5BFB-4D9F-9646-C75D1B53BBB6}" type="datetimeFigureOut">
              <a:rPr lang="en-US" smtClean="0"/>
              <a:t>12/10/2021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B50A53-317B-444A-9BA2-F69CDBF5DA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B269A1-B0FB-4C8F-B6AA-0718C92D3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22274-0FAA-4649-AA4E-4210F4F3216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5169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12BBBF-42B2-4A5D-B145-46983A5301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1133272"/>
            <a:ext cx="9905999" cy="84630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04BE44-5271-4B5D-B649-35E3AF20B4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42999" y="2067127"/>
            <a:ext cx="4798980" cy="710119"/>
          </a:xfrm>
        </p:spPr>
        <p:txBody>
          <a:bodyPr anchor="b">
            <a:normAutofit/>
          </a:bodyPr>
          <a:lstStyle>
            <a:lvl1pPr marL="0" indent="0">
              <a:buNone/>
              <a:defRPr sz="2000" b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D7891E-0C0A-4688-97DD-C0715E3221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43001" y="2864795"/>
            <a:ext cx="4798978" cy="302530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75EAF30-3412-49B0-93D1-596CC2695B2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50018" y="2067127"/>
            <a:ext cx="4798981" cy="710119"/>
          </a:xfrm>
        </p:spPr>
        <p:txBody>
          <a:bodyPr anchor="b">
            <a:normAutofit/>
          </a:bodyPr>
          <a:lstStyle>
            <a:lvl1pPr marL="0" indent="0">
              <a:buNone/>
              <a:defRPr sz="2000" b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707B9B7-F41C-4314-9F0C-BB84547FB8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50019" y="2864795"/>
            <a:ext cx="4798982" cy="302530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421587F-6AFC-4906-86EB-6B0A86EEF3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BD16-5BFB-4D9F-9646-C75D1B53BBB6}" type="datetimeFigureOut">
              <a:rPr lang="en-US" smtClean="0"/>
              <a:t>12/10/2021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54BE2C5-583B-49BC-9864-B01EEF7987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B39B236-45F5-4CC6-8D53-A6903A1CC8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22274-0FAA-4649-AA4E-4210F4F3216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160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36B206-0678-4577-B79F-760526A5FD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9300" y="1322615"/>
            <a:ext cx="8175171" cy="4212771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6D5FCB8-AFD3-4801-BBD6-9548F4CF7C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BD16-5BFB-4D9F-9646-C75D1B53BBB6}" type="datetimeFigureOut">
              <a:rPr lang="en-US" smtClean="0"/>
              <a:t>12/10/2021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F6DACF8-CBC0-416B-B28E-EE18C4238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70C7421-FF49-4CE9-87D0-2B4FFE0E3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22274-0FAA-4649-AA4E-4210F4F3216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903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D19CBFE-15AA-4447-9F9C-D8B0BEB242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BD16-5BFB-4D9F-9646-C75D1B53BBB6}" type="datetimeFigureOut">
              <a:rPr lang="en-US" smtClean="0"/>
              <a:t>12/10/2021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6B48227-EC1E-4063-9682-891A2DB1A8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2C6A63-C3F4-4563-A542-9A41AC946C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22274-0FAA-4649-AA4E-4210F4F3216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9687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6900C1-FE18-461C-801C-8626C77598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1600200"/>
            <a:ext cx="3932237" cy="1964986"/>
          </a:xfrm>
        </p:spPr>
        <p:txBody>
          <a:bodyPr anchor="b">
            <a:normAutofit/>
          </a:bodyPr>
          <a:lstStyle>
            <a:lvl1pPr>
              <a:lnSpc>
                <a:spcPct val="110000"/>
              </a:lnSpc>
              <a:defRPr sz="2400" cap="all" spc="3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14CFF3-3406-49E3-9D5A-1BE90FFA50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27451" y="987425"/>
            <a:ext cx="5421548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3D14FF-9082-4BBA-BC7A-F4C5B78599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43000" y="3662464"/>
            <a:ext cx="3932237" cy="2206523"/>
          </a:xfrm>
        </p:spPr>
        <p:txBody>
          <a:bodyPr/>
          <a:lstStyle>
            <a:lvl1pPr marL="0" indent="0">
              <a:buNone/>
              <a:defRPr sz="1600" i="1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5A2726-EB8E-4DF7-9A1B-F03BD8C71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BD16-5BFB-4D9F-9646-C75D1B53BBB6}" type="datetimeFigureOut">
              <a:rPr lang="en-US" smtClean="0"/>
              <a:t>12/10/2021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9929BE-611C-4FE6-B0A5-E0FF9DF969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B90B32-1D0E-4BCD-8850-59EA235F7E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22274-0FAA-4649-AA4E-4210F4F3216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399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CA1460E-1069-4FCA-B04E-28F77C8610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513614" y="987425"/>
            <a:ext cx="5535386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138C1E-867B-4FE9-8783-9B1246AEB7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43000" y="3657601"/>
            <a:ext cx="3932236" cy="2211388"/>
          </a:xfrm>
        </p:spPr>
        <p:txBody>
          <a:bodyPr/>
          <a:lstStyle>
            <a:lvl1pPr marL="0" indent="0">
              <a:buNone/>
              <a:defRPr sz="1600" i="1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721568-4870-46F2-9F7E-F410702012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BD16-5BFB-4D9F-9646-C75D1B53BBB6}" type="datetimeFigureOut">
              <a:rPr lang="en-US" smtClean="0"/>
              <a:t>12/10/2021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B3CC65-0E73-45A1-9D4F-3F4559B3B6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8C58CD-9BC3-431E-A7B4-D596A7F06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22274-0FAA-4649-AA4E-4210F4F32167}" type="slidenum">
              <a:rPr lang="en-US" smtClean="0"/>
              <a:t>‹nr.›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368F756-D171-474C-8B1A-C818032F6F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1600201"/>
            <a:ext cx="3932236" cy="1959428"/>
          </a:xfrm>
        </p:spPr>
        <p:txBody>
          <a:bodyPr anchor="b">
            <a:normAutofit/>
          </a:bodyPr>
          <a:lstStyle>
            <a:lvl1pPr>
              <a:lnSpc>
                <a:spcPct val="110000"/>
              </a:lnSpc>
              <a:defRPr sz="2400" cap="all" spc="3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339587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91C2F78B-DEE8-4195-A196-DFC51BDADFF9}"/>
              </a:ext>
            </a:extLst>
          </p:cNvPr>
          <p:cNvSpPr/>
          <p:nvPr/>
        </p:nvSpPr>
        <p:spPr>
          <a:xfrm>
            <a:off x="9749268" y="4070878"/>
            <a:ext cx="2442733" cy="2787123"/>
          </a:xfrm>
          <a:custGeom>
            <a:avLst/>
            <a:gdLst>
              <a:gd name="connsiteX0" fmla="*/ 2442733 w 2442733"/>
              <a:gd name="connsiteY0" fmla="*/ 0 h 2787123"/>
              <a:gd name="connsiteX1" fmla="*/ 2442733 w 2442733"/>
              <a:gd name="connsiteY1" fmla="*/ 2787123 h 2787123"/>
              <a:gd name="connsiteX2" fmla="*/ 0 w 2442733"/>
              <a:gd name="connsiteY2" fmla="*/ 2787123 h 27871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442733" h="2787123">
                <a:moveTo>
                  <a:pt x="2442733" y="0"/>
                </a:moveTo>
                <a:lnTo>
                  <a:pt x="2442733" y="2787123"/>
                </a:lnTo>
                <a:lnTo>
                  <a:pt x="0" y="2787123"/>
                </a:lnTo>
                <a:close/>
              </a:path>
            </a:pathLst>
          </a:cu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A1D79D08-4BE8-4799-BE09-5078DFEE2256}"/>
              </a:ext>
            </a:extLst>
          </p:cNvPr>
          <p:cNvSpPr/>
          <p:nvPr/>
        </p:nvSpPr>
        <p:spPr>
          <a:xfrm rot="10800000">
            <a:off x="0" y="0"/>
            <a:ext cx="2442733" cy="2787123"/>
          </a:xfrm>
          <a:custGeom>
            <a:avLst/>
            <a:gdLst>
              <a:gd name="connsiteX0" fmla="*/ 2442733 w 2442733"/>
              <a:gd name="connsiteY0" fmla="*/ 0 h 2787123"/>
              <a:gd name="connsiteX1" fmla="*/ 2442733 w 2442733"/>
              <a:gd name="connsiteY1" fmla="*/ 2787123 h 2787123"/>
              <a:gd name="connsiteX2" fmla="*/ 0 w 2442733"/>
              <a:gd name="connsiteY2" fmla="*/ 2787123 h 27871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442733" h="2787123">
                <a:moveTo>
                  <a:pt x="2442733" y="0"/>
                </a:moveTo>
                <a:lnTo>
                  <a:pt x="2442733" y="2787123"/>
                </a:lnTo>
                <a:lnTo>
                  <a:pt x="0" y="2787123"/>
                </a:lnTo>
                <a:close/>
              </a:path>
            </a:pathLst>
          </a:cu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C95D65A1-16CB-407F-993F-2A6D59BCC0C8}"/>
              </a:ext>
            </a:extLst>
          </p:cNvPr>
          <p:cNvCxnSpPr>
            <a:cxnSpLocks/>
          </p:cNvCxnSpPr>
          <p:nvPr/>
        </p:nvCxnSpPr>
        <p:spPr>
          <a:xfrm>
            <a:off x="1233837" y="6172200"/>
            <a:ext cx="9760638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BA018A2-815D-41B0-A189-FDF7A5E888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872935"/>
            <a:ext cx="9905999" cy="13608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DFAE63-1276-4C7C-BFF5-F5DF1CDB23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43000" y="2332026"/>
            <a:ext cx="9905999" cy="35671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380268-2D73-487C-843B-51648AE181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388157" y="6356350"/>
            <a:ext cx="30933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fld id="{3CADBD16-5BFB-4D9F-9646-C75D1B53BBB6}" type="datetimeFigureOut">
              <a:rPr lang="en-US" smtClean="0"/>
              <a:pPr/>
              <a:t>12/10/2021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F61E6D-D51F-4BD7-B59D-19AF179177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43000" y="6356350"/>
            <a:ext cx="395915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7701B1-1C93-41C2-AEE1-815DEA51B9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423186" y="6356350"/>
            <a:ext cx="62581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fld id="{C0722274-0FAA-4649-AA4E-4210F4F32167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57663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15" r:id="rId6"/>
    <p:sldLayoutId id="2147483711" r:id="rId7"/>
    <p:sldLayoutId id="2147483712" r:id="rId8"/>
    <p:sldLayoutId id="2147483713" r:id="rId9"/>
    <p:sldLayoutId id="2147483714" r:id="rId10"/>
    <p:sldLayoutId id="2147483716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28600" indent="0" algn="l" defTabSz="914400" rtl="0" eaLnBrk="1" latinLnBrk="0" hangingPunct="1">
        <a:lnSpc>
          <a:spcPct val="120000"/>
        </a:lnSpc>
        <a:spcBef>
          <a:spcPts val="500"/>
        </a:spcBef>
        <a:buFontTx/>
        <a:buNone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502920" indent="0" algn="l" defTabSz="914400" rtl="0" eaLnBrk="1" latinLnBrk="0" hangingPunct="1">
        <a:lnSpc>
          <a:spcPct val="120000"/>
        </a:lnSpc>
        <a:spcBef>
          <a:spcPts val="500"/>
        </a:spcBef>
        <a:buFontTx/>
        <a:buNone/>
        <a:defRPr sz="1400" i="1" kern="1200">
          <a:solidFill>
            <a:schemeClr val="tx1"/>
          </a:solidFill>
          <a:latin typeface="+mn-lt"/>
          <a:ea typeface="+mn-ea"/>
          <a:cs typeface="+mn-cs"/>
        </a:defRPr>
      </a:lvl4pPr>
      <a:lvl5pPr marL="73152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ndertitel 2">
            <a:extLst>
              <a:ext uri="{FF2B5EF4-FFF2-40B4-BE49-F238E27FC236}">
                <a16:creationId xmlns:a16="http://schemas.microsoft.com/office/drawing/2014/main" id="{84D7BAE0-B3D9-4C64-9695-26E0E12DF8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3926855" y="5993668"/>
            <a:ext cx="701953" cy="666591"/>
          </a:xfrm>
        </p:spPr>
        <p:txBody>
          <a:bodyPr anchor="b">
            <a:normAutofit/>
          </a:bodyPr>
          <a:lstStyle/>
          <a:p>
            <a:endParaRPr lang="nl-NL" dirty="0"/>
          </a:p>
        </p:txBody>
      </p:sp>
      <p:pic>
        <p:nvPicPr>
          <p:cNvPr id="1028" name="Picture 4" descr="Met elkaar, voor elkaar. Samen sterk - Arnhem Centraal">
            <a:extLst>
              <a:ext uri="{FF2B5EF4-FFF2-40B4-BE49-F238E27FC236}">
                <a16:creationId xmlns:a16="http://schemas.microsoft.com/office/drawing/2014/main" id="{961AD24A-FBF4-4874-A662-D174244B15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822734" y="5532108"/>
            <a:ext cx="1042870" cy="6145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C3B0A228-9EA3-4009-A82E-9402BBC726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40D5ECB1-AC85-4830-AF8E-3E8C2A1ACE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9113106" cy="6858000"/>
          </a:xfrm>
          <a:custGeom>
            <a:avLst/>
            <a:gdLst>
              <a:gd name="connsiteX0" fmla="*/ 2227781 w 9113106"/>
              <a:gd name="connsiteY0" fmla="*/ 6858000 h 6858000"/>
              <a:gd name="connsiteX1" fmla="*/ 2227781 w 9113106"/>
              <a:gd name="connsiteY1" fmla="*/ 6858000 h 6858000"/>
              <a:gd name="connsiteX2" fmla="*/ 0 w 9113106"/>
              <a:gd name="connsiteY2" fmla="*/ 6858000 h 6858000"/>
              <a:gd name="connsiteX3" fmla="*/ 6010592 w 9113106"/>
              <a:gd name="connsiteY3" fmla="*/ 0 h 6858000"/>
              <a:gd name="connsiteX4" fmla="*/ 6885325 w 9113106"/>
              <a:gd name="connsiteY4" fmla="*/ 0 h 6858000"/>
              <a:gd name="connsiteX5" fmla="*/ 6885325 w 9113106"/>
              <a:gd name="connsiteY5" fmla="*/ 1543809 h 6858000"/>
              <a:gd name="connsiteX6" fmla="*/ 8238373 w 9113106"/>
              <a:gd name="connsiteY6" fmla="*/ 0 h 6858000"/>
              <a:gd name="connsiteX7" fmla="*/ 9113106 w 9113106"/>
              <a:gd name="connsiteY7" fmla="*/ 0 h 6858000"/>
              <a:gd name="connsiteX8" fmla="*/ 9113106 w 9113106"/>
              <a:gd name="connsiteY8" fmla="*/ 6857999 h 6858000"/>
              <a:gd name="connsiteX0" fmla="*/ 2227781 w 9113106"/>
              <a:gd name="connsiteY0" fmla="*/ 6858000 h 6858000"/>
              <a:gd name="connsiteX1" fmla="*/ 2227781 w 9113106"/>
              <a:gd name="connsiteY1" fmla="*/ 6858000 h 6858000"/>
              <a:gd name="connsiteX2" fmla="*/ 0 w 9113106"/>
              <a:gd name="connsiteY2" fmla="*/ 6858000 h 6858000"/>
              <a:gd name="connsiteX3" fmla="*/ 6010592 w 9113106"/>
              <a:gd name="connsiteY3" fmla="*/ 0 h 6858000"/>
              <a:gd name="connsiteX4" fmla="*/ 6885325 w 9113106"/>
              <a:gd name="connsiteY4" fmla="*/ 0 h 6858000"/>
              <a:gd name="connsiteX5" fmla="*/ 8238373 w 9113106"/>
              <a:gd name="connsiteY5" fmla="*/ 0 h 6858000"/>
              <a:gd name="connsiteX6" fmla="*/ 9113106 w 9113106"/>
              <a:gd name="connsiteY6" fmla="*/ 0 h 6858000"/>
              <a:gd name="connsiteX7" fmla="*/ 9113106 w 9113106"/>
              <a:gd name="connsiteY7" fmla="*/ 6857999 h 6858000"/>
              <a:gd name="connsiteX8" fmla="*/ 2227781 w 9113106"/>
              <a:gd name="connsiteY8" fmla="*/ 6858000 h 6858000"/>
              <a:gd name="connsiteX0" fmla="*/ 2227781 w 9113106"/>
              <a:gd name="connsiteY0" fmla="*/ 6858000 h 6858000"/>
              <a:gd name="connsiteX1" fmla="*/ 2227781 w 9113106"/>
              <a:gd name="connsiteY1" fmla="*/ 6858000 h 6858000"/>
              <a:gd name="connsiteX2" fmla="*/ 0 w 9113106"/>
              <a:gd name="connsiteY2" fmla="*/ 6858000 h 6858000"/>
              <a:gd name="connsiteX3" fmla="*/ 6010592 w 9113106"/>
              <a:gd name="connsiteY3" fmla="*/ 0 h 6858000"/>
              <a:gd name="connsiteX4" fmla="*/ 8238373 w 9113106"/>
              <a:gd name="connsiteY4" fmla="*/ 0 h 6858000"/>
              <a:gd name="connsiteX5" fmla="*/ 9113106 w 9113106"/>
              <a:gd name="connsiteY5" fmla="*/ 0 h 6858000"/>
              <a:gd name="connsiteX6" fmla="*/ 9113106 w 9113106"/>
              <a:gd name="connsiteY6" fmla="*/ 6857999 h 6858000"/>
              <a:gd name="connsiteX7" fmla="*/ 2227781 w 9113106"/>
              <a:gd name="connsiteY7" fmla="*/ 6858000 h 6858000"/>
              <a:gd name="connsiteX0" fmla="*/ 2227781 w 9113106"/>
              <a:gd name="connsiteY0" fmla="*/ 6858000 h 6858000"/>
              <a:gd name="connsiteX1" fmla="*/ 2227781 w 9113106"/>
              <a:gd name="connsiteY1" fmla="*/ 6858000 h 6858000"/>
              <a:gd name="connsiteX2" fmla="*/ 0 w 9113106"/>
              <a:gd name="connsiteY2" fmla="*/ 6858000 h 6858000"/>
              <a:gd name="connsiteX3" fmla="*/ 6010592 w 9113106"/>
              <a:gd name="connsiteY3" fmla="*/ 0 h 6858000"/>
              <a:gd name="connsiteX4" fmla="*/ 9113106 w 9113106"/>
              <a:gd name="connsiteY4" fmla="*/ 0 h 6858000"/>
              <a:gd name="connsiteX5" fmla="*/ 9113106 w 9113106"/>
              <a:gd name="connsiteY5" fmla="*/ 6857999 h 6858000"/>
              <a:gd name="connsiteX6" fmla="*/ 2227781 w 9113106"/>
              <a:gd name="connsiteY6" fmla="*/ 6858000 h 6858000"/>
              <a:gd name="connsiteX0" fmla="*/ 9113106 w 9113106"/>
              <a:gd name="connsiteY0" fmla="*/ 6857999 h 6858000"/>
              <a:gd name="connsiteX1" fmla="*/ 2227781 w 9113106"/>
              <a:gd name="connsiteY1" fmla="*/ 6858000 h 6858000"/>
              <a:gd name="connsiteX2" fmla="*/ 0 w 9113106"/>
              <a:gd name="connsiteY2" fmla="*/ 6858000 h 6858000"/>
              <a:gd name="connsiteX3" fmla="*/ 6010592 w 9113106"/>
              <a:gd name="connsiteY3" fmla="*/ 0 h 6858000"/>
              <a:gd name="connsiteX4" fmla="*/ 9113106 w 9113106"/>
              <a:gd name="connsiteY4" fmla="*/ 0 h 6858000"/>
              <a:gd name="connsiteX5" fmla="*/ 9113106 w 9113106"/>
              <a:gd name="connsiteY5" fmla="*/ 6857999 h 6858000"/>
              <a:gd name="connsiteX0" fmla="*/ 9113106 w 9113106"/>
              <a:gd name="connsiteY0" fmla="*/ 6857999 h 6858000"/>
              <a:gd name="connsiteX1" fmla="*/ 0 w 9113106"/>
              <a:gd name="connsiteY1" fmla="*/ 6858000 h 6858000"/>
              <a:gd name="connsiteX2" fmla="*/ 6010592 w 9113106"/>
              <a:gd name="connsiteY2" fmla="*/ 0 h 6858000"/>
              <a:gd name="connsiteX3" fmla="*/ 9113106 w 9113106"/>
              <a:gd name="connsiteY3" fmla="*/ 0 h 6858000"/>
              <a:gd name="connsiteX4" fmla="*/ 9113106 w 9113106"/>
              <a:gd name="connsiteY4" fmla="*/ 6857999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106" h="6858000">
                <a:moveTo>
                  <a:pt x="9113106" y="6857999"/>
                </a:moveTo>
                <a:lnTo>
                  <a:pt x="0" y="6858000"/>
                </a:lnTo>
                <a:lnTo>
                  <a:pt x="6010592" y="0"/>
                </a:lnTo>
                <a:lnTo>
                  <a:pt x="9113106" y="0"/>
                </a:lnTo>
                <a:lnTo>
                  <a:pt x="9113106" y="6857999"/>
                </a:lnTo>
                <a:close/>
              </a:path>
            </a:pathLst>
          </a:cu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06BF4AC-3AB8-409C-A61D-02AA780881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81101"/>
            <a:ext cx="5202381" cy="1998517"/>
          </a:xfrm>
        </p:spPr>
        <p:txBody>
          <a:bodyPr>
            <a:normAutofit/>
          </a:bodyPr>
          <a:lstStyle/>
          <a:p>
            <a:r>
              <a:rPr lang="nl-NL" dirty="0" err="1"/>
              <a:t>MAntelzorg</a:t>
            </a:r>
            <a:endParaRPr lang="nl-NL" dirty="0"/>
          </a:p>
        </p:txBody>
      </p:sp>
      <p:pic>
        <p:nvPicPr>
          <p:cNvPr id="4" name="Picture 3" descr="Roze poederrook">
            <a:extLst>
              <a:ext uri="{FF2B5EF4-FFF2-40B4-BE49-F238E27FC236}">
                <a16:creationId xmlns:a16="http://schemas.microsoft.com/office/drawing/2014/main" id="{CBE46452-9FAE-4D9B-AB78-0CD51B486EC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716" r="21987"/>
          <a:stretch/>
        </p:blipFill>
        <p:spPr>
          <a:xfrm>
            <a:off x="3093268" y="10"/>
            <a:ext cx="9098732" cy="6857990"/>
          </a:xfrm>
          <a:custGeom>
            <a:avLst/>
            <a:gdLst/>
            <a:ahLst/>
            <a:cxnLst/>
            <a:rect l="l" t="t" r="r" b="b"/>
            <a:pathLst>
              <a:path w="9098732" h="6858000">
                <a:moveTo>
                  <a:pt x="6010592" y="0"/>
                </a:moveTo>
                <a:lnTo>
                  <a:pt x="8235629" y="4"/>
                </a:lnTo>
                <a:cubicBezTo>
                  <a:pt x="8235629" y="3"/>
                  <a:pt x="8235630" y="3"/>
                  <a:pt x="8235630" y="2"/>
                </a:cubicBezTo>
                <a:lnTo>
                  <a:pt x="9098732" y="0"/>
                </a:lnTo>
                <a:lnTo>
                  <a:pt x="9098732" y="6858000"/>
                </a:lnTo>
                <a:lnTo>
                  <a:pt x="0" y="6858000"/>
                </a:lnTo>
                <a:lnTo>
                  <a:pt x="6010589" y="4"/>
                </a:lnTo>
                <a:cubicBezTo>
                  <a:pt x="6010589" y="3"/>
                  <a:pt x="6010590" y="3"/>
                  <a:pt x="6010590" y="2"/>
                </a:cubicBezTo>
                <a:close/>
              </a:path>
            </a:pathLst>
          </a:custGeom>
        </p:spPr>
      </p:pic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D1C9DFA-A617-4257-95D3-CE862A146C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06675" y="0"/>
            <a:ext cx="6885325" cy="6858000"/>
          </a:xfrm>
          <a:custGeom>
            <a:avLst/>
            <a:gdLst>
              <a:gd name="connsiteX0" fmla="*/ 4456883 w 6885325"/>
              <a:gd name="connsiteY0" fmla="*/ 6858000 h 6858000"/>
              <a:gd name="connsiteX1" fmla="*/ 0 w 6885325"/>
              <a:gd name="connsiteY1" fmla="*/ 6858000 h 6858000"/>
              <a:gd name="connsiteX2" fmla="*/ 6010592 w 6885325"/>
              <a:gd name="connsiteY2" fmla="*/ 0 h 6858000"/>
              <a:gd name="connsiteX3" fmla="*/ 6885325 w 6885325"/>
              <a:gd name="connsiteY3" fmla="*/ 0 h 6858000"/>
              <a:gd name="connsiteX4" fmla="*/ 6885325 w 6885325"/>
              <a:gd name="connsiteY4" fmla="*/ 1545581 h 6858000"/>
              <a:gd name="connsiteX5" fmla="*/ 6885324 w 6885325"/>
              <a:gd name="connsiteY5" fmla="*/ 1545582 h 6858000"/>
              <a:gd name="connsiteX6" fmla="*/ 6885324 w 6885325"/>
              <a:gd name="connsiteY6" fmla="*/ 4070877 h 6858000"/>
              <a:gd name="connsiteX7" fmla="*/ 6885325 w 6885325"/>
              <a:gd name="connsiteY7" fmla="*/ 4070876 h 6858000"/>
              <a:gd name="connsiteX8" fmla="*/ 6885325 w 6885325"/>
              <a:gd name="connsiteY8" fmla="*/ 6857999 h 6858000"/>
              <a:gd name="connsiteX9" fmla="*/ 4456884 w 6885325"/>
              <a:gd name="connsiteY9" fmla="*/ 6857999 h 6858000"/>
              <a:gd name="connsiteX0" fmla="*/ 4456884 w 6885325"/>
              <a:gd name="connsiteY0" fmla="*/ 6857999 h 6858000"/>
              <a:gd name="connsiteX1" fmla="*/ 0 w 6885325"/>
              <a:gd name="connsiteY1" fmla="*/ 6858000 h 6858000"/>
              <a:gd name="connsiteX2" fmla="*/ 6010592 w 6885325"/>
              <a:gd name="connsiteY2" fmla="*/ 0 h 6858000"/>
              <a:gd name="connsiteX3" fmla="*/ 6885325 w 6885325"/>
              <a:gd name="connsiteY3" fmla="*/ 0 h 6858000"/>
              <a:gd name="connsiteX4" fmla="*/ 6885325 w 6885325"/>
              <a:gd name="connsiteY4" fmla="*/ 1545581 h 6858000"/>
              <a:gd name="connsiteX5" fmla="*/ 6885324 w 6885325"/>
              <a:gd name="connsiteY5" fmla="*/ 1545582 h 6858000"/>
              <a:gd name="connsiteX6" fmla="*/ 6885324 w 6885325"/>
              <a:gd name="connsiteY6" fmla="*/ 4070877 h 6858000"/>
              <a:gd name="connsiteX7" fmla="*/ 6885325 w 6885325"/>
              <a:gd name="connsiteY7" fmla="*/ 4070876 h 6858000"/>
              <a:gd name="connsiteX8" fmla="*/ 6885325 w 6885325"/>
              <a:gd name="connsiteY8" fmla="*/ 6857999 h 6858000"/>
              <a:gd name="connsiteX9" fmla="*/ 4456884 w 6885325"/>
              <a:gd name="connsiteY9" fmla="*/ 6857999 h 6858000"/>
              <a:gd name="connsiteX0" fmla="*/ 6885325 w 6885325"/>
              <a:gd name="connsiteY0" fmla="*/ 6857999 h 6858000"/>
              <a:gd name="connsiteX1" fmla="*/ 0 w 6885325"/>
              <a:gd name="connsiteY1" fmla="*/ 6858000 h 6858000"/>
              <a:gd name="connsiteX2" fmla="*/ 6010592 w 6885325"/>
              <a:gd name="connsiteY2" fmla="*/ 0 h 6858000"/>
              <a:gd name="connsiteX3" fmla="*/ 6885325 w 6885325"/>
              <a:gd name="connsiteY3" fmla="*/ 0 h 6858000"/>
              <a:gd name="connsiteX4" fmla="*/ 6885325 w 6885325"/>
              <a:gd name="connsiteY4" fmla="*/ 1545581 h 6858000"/>
              <a:gd name="connsiteX5" fmla="*/ 6885324 w 6885325"/>
              <a:gd name="connsiteY5" fmla="*/ 1545582 h 6858000"/>
              <a:gd name="connsiteX6" fmla="*/ 6885324 w 6885325"/>
              <a:gd name="connsiteY6" fmla="*/ 4070877 h 6858000"/>
              <a:gd name="connsiteX7" fmla="*/ 6885325 w 6885325"/>
              <a:gd name="connsiteY7" fmla="*/ 4070876 h 6858000"/>
              <a:gd name="connsiteX8" fmla="*/ 6885325 w 6885325"/>
              <a:gd name="connsiteY8" fmla="*/ 6857999 h 6858000"/>
              <a:gd name="connsiteX0" fmla="*/ 6885325 w 6885325"/>
              <a:gd name="connsiteY0" fmla="*/ 6857999 h 6858000"/>
              <a:gd name="connsiteX1" fmla="*/ 0 w 6885325"/>
              <a:gd name="connsiteY1" fmla="*/ 6858000 h 6858000"/>
              <a:gd name="connsiteX2" fmla="*/ 6010592 w 6885325"/>
              <a:gd name="connsiteY2" fmla="*/ 0 h 6858000"/>
              <a:gd name="connsiteX3" fmla="*/ 6885325 w 6885325"/>
              <a:gd name="connsiteY3" fmla="*/ 0 h 6858000"/>
              <a:gd name="connsiteX4" fmla="*/ 6885325 w 6885325"/>
              <a:gd name="connsiteY4" fmla="*/ 1545581 h 6858000"/>
              <a:gd name="connsiteX5" fmla="*/ 6885324 w 6885325"/>
              <a:gd name="connsiteY5" fmla="*/ 1545582 h 6858000"/>
              <a:gd name="connsiteX6" fmla="*/ 6885324 w 6885325"/>
              <a:gd name="connsiteY6" fmla="*/ 4070877 h 6858000"/>
              <a:gd name="connsiteX7" fmla="*/ 6885325 w 6885325"/>
              <a:gd name="connsiteY7" fmla="*/ 6857999 h 6858000"/>
              <a:gd name="connsiteX0" fmla="*/ 6885325 w 6885325"/>
              <a:gd name="connsiteY0" fmla="*/ 6857999 h 6858000"/>
              <a:gd name="connsiteX1" fmla="*/ 0 w 6885325"/>
              <a:gd name="connsiteY1" fmla="*/ 6858000 h 6858000"/>
              <a:gd name="connsiteX2" fmla="*/ 6010592 w 6885325"/>
              <a:gd name="connsiteY2" fmla="*/ 0 h 6858000"/>
              <a:gd name="connsiteX3" fmla="*/ 6885325 w 6885325"/>
              <a:gd name="connsiteY3" fmla="*/ 0 h 6858000"/>
              <a:gd name="connsiteX4" fmla="*/ 6885325 w 6885325"/>
              <a:gd name="connsiteY4" fmla="*/ 1545581 h 6858000"/>
              <a:gd name="connsiteX5" fmla="*/ 6885324 w 6885325"/>
              <a:gd name="connsiteY5" fmla="*/ 1545582 h 6858000"/>
              <a:gd name="connsiteX6" fmla="*/ 6885325 w 6885325"/>
              <a:gd name="connsiteY6" fmla="*/ 6857999 h 6858000"/>
              <a:gd name="connsiteX0" fmla="*/ 6885325 w 6885325"/>
              <a:gd name="connsiteY0" fmla="*/ 6857999 h 6858000"/>
              <a:gd name="connsiteX1" fmla="*/ 0 w 6885325"/>
              <a:gd name="connsiteY1" fmla="*/ 6858000 h 6858000"/>
              <a:gd name="connsiteX2" fmla="*/ 6010592 w 6885325"/>
              <a:gd name="connsiteY2" fmla="*/ 0 h 6858000"/>
              <a:gd name="connsiteX3" fmla="*/ 6885325 w 6885325"/>
              <a:gd name="connsiteY3" fmla="*/ 0 h 6858000"/>
              <a:gd name="connsiteX4" fmla="*/ 6885325 w 6885325"/>
              <a:gd name="connsiteY4" fmla="*/ 1545581 h 6858000"/>
              <a:gd name="connsiteX5" fmla="*/ 6885325 w 6885325"/>
              <a:gd name="connsiteY5" fmla="*/ 6857999 h 6858000"/>
              <a:gd name="connsiteX0" fmla="*/ 6885325 w 6885325"/>
              <a:gd name="connsiteY0" fmla="*/ 6857999 h 6858000"/>
              <a:gd name="connsiteX1" fmla="*/ 0 w 6885325"/>
              <a:gd name="connsiteY1" fmla="*/ 6858000 h 6858000"/>
              <a:gd name="connsiteX2" fmla="*/ 6010592 w 6885325"/>
              <a:gd name="connsiteY2" fmla="*/ 0 h 6858000"/>
              <a:gd name="connsiteX3" fmla="*/ 6885325 w 6885325"/>
              <a:gd name="connsiteY3" fmla="*/ 0 h 6858000"/>
              <a:gd name="connsiteX4" fmla="*/ 6885325 w 6885325"/>
              <a:gd name="connsiteY4" fmla="*/ 6857999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85325" h="6858000">
                <a:moveTo>
                  <a:pt x="6885325" y="6857999"/>
                </a:moveTo>
                <a:lnTo>
                  <a:pt x="0" y="6858000"/>
                </a:lnTo>
                <a:lnTo>
                  <a:pt x="6010592" y="0"/>
                </a:lnTo>
                <a:lnTo>
                  <a:pt x="6885325" y="0"/>
                </a:lnTo>
                <a:lnTo>
                  <a:pt x="6885325" y="6857999"/>
                </a:lnTo>
                <a:close/>
              </a:path>
            </a:pathLst>
          </a:custGeom>
          <a:solidFill>
            <a:srgbClr val="000000">
              <a:alpha val="6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1032" name="Picture 8" descr="Toolkit &amp;#39;Aandacht voor elkaar&amp;#39; | Meedoen | Aandacht voor elkaar">
            <a:extLst>
              <a:ext uri="{FF2B5EF4-FFF2-40B4-BE49-F238E27FC236}">
                <a16:creationId xmlns:a16="http://schemas.microsoft.com/office/drawing/2014/main" id="{868CE115-F6AF-4062-ADBE-B01EB5358E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9818" y="3943895"/>
            <a:ext cx="1920009" cy="24338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07558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glitter pattern="hexagon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B7056B71-7856-4AB6-B25B-5C1134BF3A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58982" y="1921164"/>
            <a:ext cx="3865272" cy="3033425"/>
          </a:xfrm>
        </p:spPr>
        <p:txBody>
          <a:bodyPr>
            <a:normAutofit/>
          </a:bodyPr>
          <a:lstStyle/>
          <a:p>
            <a:r>
              <a:rPr lang="nl-NL"/>
              <a:t>Soms als een naaste niet ziek wordt dan zorgen we voor elkaar. Als dit langere tijd duurt dan noemen we dit een mantelzorger.</a:t>
            </a:r>
          </a:p>
          <a:p>
            <a:r>
              <a:rPr lang="nl-NL"/>
              <a:t>Het is goed dat zulke mensen er zijn.</a:t>
            </a:r>
          </a:p>
          <a:p>
            <a:r>
              <a:rPr lang="nl-NL"/>
              <a:t>En daarom willen wij er graag een cadeautje geven als blijk voor waardering.</a:t>
            </a:r>
            <a:endParaRPr lang="nl-NL" dirty="0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61E95EA2-DF3C-48E4-AA81-1F834E2EAF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654" y="905162"/>
            <a:ext cx="3932236" cy="613229"/>
          </a:xfrm>
        </p:spPr>
        <p:txBody>
          <a:bodyPr/>
          <a:lstStyle/>
          <a:p>
            <a:r>
              <a:rPr lang="nl-NL"/>
              <a:t>MAntelzorg</a:t>
            </a:r>
            <a:endParaRPr lang="nl-NL" dirty="0"/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D732F131-A3BE-4A2A-B807-F021C9758896}"/>
              </a:ext>
            </a:extLst>
          </p:cNvPr>
          <p:cNvSpPr txBox="1"/>
          <p:nvPr/>
        </p:nvSpPr>
        <p:spPr>
          <a:xfrm>
            <a:off x="7749310" y="400002"/>
            <a:ext cx="4017818" cy="452431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nl-NL" sz="1600" dirty="0"/>
              <a:t>Kent of bent u misschien een mantelzorger?</a:t>
            </a:r>
          </a:p>
          <a:p>
            <a:endParaRPr lang="nl-NL" sz="1600" dirty="0"/>
          </a:p>
          <a:p>
            <a:r>
              <a:rPr lang="nl-NL" sz="1600" dirty="0"/>
              <a:t>Dan kunt u zichzelf of de ander opgeven.</a:t>
            </a:r>
          </a:p>
          <a:p>
            <a:endParaRPr lang="nl-NL" sz="1600" dirty="0"/>
          </a:p>
          <a:p>
            <a:r>
              <a:rPr lang="nl-NL" sz="1600" dirty="0"/>
              <a:t>Het lijkt ons leuk dat u dan een klein verhaaltje schrijft wat u of de mantelzorger onmisbaar maakt.</a:t>
            </a:r>
          </a:p>
          <a:p>
            <a:endParaRPr lang="nl-NL" sz="1600" dirty="0"/>
          </a:p>
          <a:p>
            <a:r>
              <a:rPr lang="nl-NL" sz="1600" dirty="0"/>
              <a:t>Ook graag vermelden bij de aanmelding: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600" dirty="0"/>
              <a:t> naam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600" dirty="0"/>
              <a:t>telefoon en mailadres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600" dirty="0"/>
              <a:t>adres.</a:t>
            </a:r>
          </a:p>
          <a:p>
            <a:endParaRPr lang="nl-NL" sz="1600" dirty="0"/>
          </a:p>
          <a:p>
            <a:r>
              <a:rPr lang="nl-NL" sz="1600" dirty="0"/>
              <a:t>Het opgeven kan t/m 17-12-21 .</a:t>
            </a:r>
          </a:p>
          <a:p>
            <a:r>
              <a:rPr lang="nl-NL" sz="1600" dirty="0"/>
              <a:t>En in de week van 22-12-21 maken wij de gelukkige bekend.</a:t>
            </a:r>
          </a:p>
          <a:p>
            <a:r>
              <a:rPr lang="nl-NL" sz="1600" dirty="0"/>
              <a:t>Dit kunt u doen door te mailen of een briefje in de bus of binnen af te geven.</a:t>
            </a:r>
          </a:p>
        </p:txBody>
      </p:sp>
      <p:pic>
        <p:nvPicPr>
          <p:cNvPr id="2050" name="Picture 2" descr="Toolkit &amp;#39;Aandacht voor elkaar&amp;#39; | Meedoen | Aandacht voor elkaar">
            <a:extLst>
              <a:ext uri="{FF2B5EF4-FFF2-40B4-BE49-F238E27FC236}">
                <a16:creationId xmlns:a16="http://schemas.microsoft.com/office/drawing/2014/main" id="{6E069409-60AE-411E-822C-9F7424D5C6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254" y="4071793"/>
            <a:ext cx="2065254" cy="26179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Opstrijkbare Strass Applicaties • GlitterDesign">
            <a:extLst>
              <a:ext uri="{FF2B5EF4-FFF2-40B4-BE49-F238E27FC236}">
                <a16:creationId xmlns:a16="http://schemas.microsoft.com/office/drawing/2014/main" id="{E29BD0C2-920F-4FCB-BCDB-E5BAB198DA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1909" y="120654"/>
            <a:ext cx="2857500" cy="2571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4869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8500">
        <p14:glitter pattern="hexagon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RegattaVTI">
  <a:themeElements>
    <a:clrScheme name="AnalogousFromLightSeedLeftStep">
      <a:dk1>
        <a:srgbClr val="000000"/>
      </a:dk1>
      <a:lt1>
        <a:srgbClr val="FFFFFF"/>
      </a:lt1>
      <a:dk2>
        <a:srgbClr val="41242E"/>
      </a:dk2>
      <a:lt2>
        <a:srgbClr val="E2E4E8"/>
      </a:lt2>
      <a:accent1>
        <a:srgbClr val="B49F77"/>
      </a:accent1>
      <a:accent2>
        <a:srgbClr val="BF8A7A"/>
      </a:accent2>
      <a:accent3>
        <a:srgbClr val="CA929C"/>
      </a:accent3>
      <a:accent4>
        <a:srgbClr val="BF7AA3"/>
      </a:accent4>
      <a:accent5>
        <a:srgbClr val="C78DC8"/>
      </a:accent5>
      <a:accent6>
        <a:srgbClr val="A17ABF"/>
      </a:accent6>
      <a:hlink>
        <a:srgbClr val="6981AE"/>
      </a:hlink>
      <a:folHlink>
        <a:srgbClr val="7F7F7F"/>
      </a:folHlink>
    </a:clrScheme>
    <a:fontScheme name="Walbaum Display">
      <a:majorFont>
        <a:latin typeface="Walbaum Display"/>
        <a:ea typeface=""/>
        <a:cs typeface=""/>
      </a:majorFont>
      <a:minorFont>
        <a:latin typeface="Walbaum Display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gattaVTI" id="{FFC3BCE5-6357-41D1-8E67-3F85B69D7E86}" vid="{893A6374-FE17-48E5-8B62-678C1B11AA1B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781FCB593967B46BB9E4E7A8B0AE708" ma:contentTypeVersion="7" ma:contentTypeDescription="Create a new document." ma:contentTypeScope="" ma:versionID="de39012599db365ec7613bf5f9b666c0">
  <xsd:schema xmlns:xsd="http://www.w3.org/2001/XMLSchema" xmlns:xs="http://www.w3.org/2001/XMLSchema" xmlns:p="http://schemas.microsoft.com/office/2006/metadata/properties" xmlns:ns3="4a0b8046-96ad-4d1d-a284-e0867f3a7652" xmlns:ns4="a73f027f-bd1e-4cb0-a8f7-043d0c6fe2e0" targetNamespace="http://schemas.microsoft.com/office/2006/metadata/properties" ma:root="true" ma:fieldsID="2f1043c1dc132b53a5d1cc4539763f4c" ns3:_="" ns4:_="">
    <xsd:import namespace="4a0b8046-96ad-4d1d-a284-e0867f3a7652"/>
    <xsd:import namespace="a73f027f-bd1e-4cb0-a8f7-043d0c6fe2e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a0b8046-96ad-4d1d-a284-e0867f3a765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3f027f-bd1e-4cb0-a8f7-043d0c6fe2e0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D980F6A-FD33-4BF4-A53C-623D94BA727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51A1D6E-C307-4AC5-BC37-ADA671C9CC32}">
  <ds:schemaRefs>
    <ds:schemaRef ds:uri="http://purl.org/dc/terms/"/>
    <ds:schemaRef ds:uri="http://www.w3.org/XML/1998/namespace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http://purl.org/dc/dcmitype/"/>
    <ds:schemaRef ds:uri="a73f027f-bd1e-4cb0-a8f7-043d0c6fe2e0"/>
    <ds:schemaRef ds:uri="http://schemas.microsoft.com/office/infopath/2007/PartnerControls"/>
    <ds:schemaRef ds:uri="4a0b8046-96ad-4d1d-a284-e0867f3a7652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7BDF20C9-393D-4A64-B9EC-0406EAF9091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a0b8046-96ad-4d1d-a284-e0867f3a7652"/>
    <ds:schemaRef ds:uri="a73f027f-bd1e-4cb0-a8f7-043d0c6fe2e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Badge</Template>
  <TotalTime>44</TotalTime>
  <Words>139</Words>
  <Application>Microsoft Office PowerPoint</Application>
  <PresentationFormat>Breedbeeld</PresentationFormat>
  <Paragraphs>19</Paragraphs>
  <Slides>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5" baseType="lpstr">
      <vt:lpstr>Arial</vt:lpstr>
      <vt:lpstr>Walbaum Display</vt:lpstr>
      <vt:lpstr>RegattaVTI</vt:lpstr>
      <vt:lpstr>MAntelzorg</vt:lpstr>
      <vt:lpstr>MAntelzorg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MAntelzorg</dc:title>
  <dc:creator>Info - Alphega Apotheek Brummen</dc:creator>
  <cp:lastModifiedBy>Jolien Reinders</cp:lastModifiedBy>
  <cp:revision>8</cp:revision>
  <dcterms:created xsi:type="dcterms:W3CDTF">2021-12-01T10:53:09Z</dcterms:created>
  <dcterms:modified xsi:type="dcterms:W3CDTF">2021-12-10T13:34:20Z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0x0101002781FCB593967B46BB9E4E7A8B0AE708</vt:lpwstr>
  </property>
</Properties>
</file>