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9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36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8859D5-0E74-F1E6-0ACD-4C4D4D1D6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96272B4-6B75-D410-DDB5-780A02662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465E3E-3886-5777-ADB5-77B11CB02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2469-9615-407B-AA6F-0A05B93DF135}" type="datetimeFigureOut">
              <a:rPr lang="nl-BE" smtClean="0"/>
              <a:t>12/08/2025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D19C9B6-FDBA-E495-B105-CA741DDFB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3E7C2A0-332D-050F-7D00-F85F848C4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0AC6-EB22-46FE-9213-6C95F188540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80841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A379B3-70E1-556E-5BC5-0002F7C08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4E572A6-D60E-E387-2F7E-97B91E2C1E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C784AA-CBD6-A54C-DFE5-CEF86FA03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2469-9615-407B-AA6F-0A05B93DF135}" type="datetimeFigureOut">
              <a:rPr lang="nl-BE" smtClean="0"/>
              <a:t>12/08/2025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3FB558F-44CA-3301-5DD7-EB5B7551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1A03DC-AD80-E46D-B11A-A39B61C47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0AC6-EB22-46FE-9213-6C95F188540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75969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B4996D5-13FE-89C3-67D4-47D10F9939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9D3047A-0BA9-4D22-D4CD-4C5113B21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CCFB407-FB2B-A768-E11B-0286E612F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2469-9615-407B-AA6F-0A05B93DF135}" type="datetimeFigureOut">
              <a:rPr lang="nl-BE" smtClean="0"/>
              <a:t>12/08/2025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8FB1700-42B9-D423-C387-8D7DFF6A5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D3974C-0B34-941B-651A-6188D67AE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0AC6-EB22-46FE-9213-6C95F188540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6641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90DAAF-A7BB-20C8-C23D-F6B5DD03A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CC7E4F-2FC7-1034-2986-BE2D80DEE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6233029-5F30-CE17-BA63-C207E2799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2469-9615-407B-AA6F-0A05B93DF135}" type="datetimeFigureOut">
              <a:rPr lang="nl-BE" smtClean="0"/>
              <a:t>12/08/2025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B1A07A-117C-0CCB-DBD6-10F6313B8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178550F-1105-4CBA-D098-27BE62637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0AC6-EB22-46FE-9213-6C95F188540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1467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8C9CFE-83F8-E26D-559B-0CAA28200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F298FBA-AE80-FEB2-8535-91FF1206A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5A9E29-CCEB-D15D-A20E-38BDF838E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2469-9615-407B-AA6F-0A05B93DF135}" type="datetimeFigureOut">
              <a:rPr lang="nl-BE" smtClean="0"/>
              <a:t>12/08/2025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6840822-4BD3-8159-2E29-B8E6FA8C2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8995FB2-4204-2291-E78A-30AADABAB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0AC6-EB22-46FE-9213-6C95F188540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4622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56D908-D10F-7A41-C3F6-8E48BAD98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F6DAD5-3B70-AE60-012D-D83EEED989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5788F7F-4606-9B97-F69E-859775349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F1D75F8-7021-A6C4-4D15-57BDAD8D6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2469-9615-407B-AA6F-0A05B93DF135}" type="datetimeFigureOut">
              <a:rPr lang="nl-BE" smtClean="0"/>
              <a:t>12/08/2025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7E5BA2E-986F-8955-2732-C1FA68978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9AFBDBE-00BF-D6A4-A499-0A3AEDF3B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0AC6-EB22-46FE-9213-6C95F188540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8685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EFFC60-27A4-21AA-DFCC-07B902FC3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5D496A2-BB77-5F96-5D6C-18E64C244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2A3B7D0-2321-DA94-389D-DDFD58F78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EBC9EE2-5B8C-D322-7AB7-8808EBD79F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981FDEA-B09F-D45E-BE11-3BF6AB4BA7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B44F21D-1B67-09EA-CD1C-8FC0F2636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2469-9615-407B-AA6F-0A05B93DF135}" type="datetimeFigureOut">
              <a:rPr lang="nl-BE" smtClean="0"/>
              <a:t>12/08/2025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FEAF2DD-B6E3-CC30-7E6D-EC7448F9B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8A07E20-BE93-E1E7-C3EF-25CD4DF9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0AC6-EB22-46FE-9213-6C95F188540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2643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59F7A2-1670-9807-976A-2131AC742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96729BF-174A-F29A-673D-01E1D7D69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2469-9615-407B-AA6F-0A05B93DF135}" type="datetimeFigureOut">
              <a:rPr lang="nl-BE" smtClean="0"/>
              <a:t>12/08/2025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7DD5298-6AFC-2249-EFD7-AE411827B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073E68D-5CA8-98D8-BFB9-43D062EE5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0AC6-EB22-46FE-9213-6C95F188540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28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718C21-5192-C0A4-A022-5C4EF898F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2469-9615-407B-AA6F-0A05B93DF135}" type="datetimeFigureOut">
              <a:rPr lang="nl-BE" smtClean="0"/>
              <a:t>12/08/2025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C566949-912E-5DE3-A42B-14DE838C1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6341E20-E086-8069-FF32-C5AED9EF0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0AC6-EB22-46FE-9213-6C95F188540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5326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15EBA2-2C8D-8B7E-1762-157BFBD19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9C0906-DD9A-B9B0-0FC0-790755F30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F01812F-CF07-302B-89B2-E7C4D538F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0A17A7D-74E2-C162-1C2F-2012ECCF4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2469-9615-407B-AA6F-0A05B93DF135}" type="datetimeFigureOut">
              <a:rPr lang="nl-BE" smtClean="0"/>
              <a:t>12/08/2025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FCC2871-5A09-A6CB-D45D-248141365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EBD0EE9-0CBC-2FD6-77F2-BB5E1164C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0AC6-EB22-46FE-9213-6C95F188540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71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D1EDAF-B8EA-B7D4-0580-F4DF5F944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060F461-E838-6230-0F05-00B32E177A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A972E6D-1086-A305-A359-332E1BCC5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6A85883-75BD-3390-E07B-634D4F4C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2469-9615-407B-AA6F-0A05B93DF135}" type="datetimeFigureOut">
              <a:rPr lang="nl-BE" smtClean="0"/>
              <a:t>12/08/2025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DF55F6-F1E5-49CD-3A11-1EABD6B4D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233778C-1A7B-CBCE-5FA8-4C4B5BD10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0AC6-EB22-46FE-9213-6C95F188540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8319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777C490-61AD-C91D-64AC-426203F60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4713AF5-0F9A-5828-D9F8-8676FF496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EB55C7E-E9E6-322F-DC5D-2EF8347E2A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B32469-9615-407B-AA6F-0A05B93DF135}" type="datetimeFigureOut">
              <a:rPr lang="nl-BE" smtClean="0"/>
              <a:t>12/08/2025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997DA0-A315-D477-1FCB-AC397FA848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FB138D-17CC-A2E9-0B63-65711C1D7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000AC6-EB22-46FE-9213-6C95F188540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871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kleding, persoon, schoeisel&#10;&#10;Door AI gegenereerde inhoud is mogelijk onjuist.">
            <a:extLst>
              <a:ext uri="{FF2B5EF4-FFF2-40B4-BE49-F238E27FC236}">
                <a16:creationId xmlns:a16="http://schemas.microsoft.com/office/drawing/2014/main" id="{49692C10-8AFA-1904-5BF9-9AB28E13E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9" y="0"/>
            <a:ext cx="121410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48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fles&#10;&#10;Door AI gegenereerde inhoud is mogelijk onjuist.">
            <a:extLst>
              <a:ext uri="{FF2B5EF4-FFF2-40B4-BE49-F238E27FC236}">
                <a16:creationId xmlns:a16="http://schemas.microsoft.com/office/drawing/2014/main" id="{34B38140-3DDC-C8AD-FB51-6C81FB58B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9" y="0"/>
            <a:ext cx="121410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17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fles, medicijn&#10;&#10;Door AI gegenereerde inhoud is mogelijk onjuist.">
            <a:extLst>
              <a:ext uri="{FF2B5EF4-FFF2-40B4-BE49-F238E27FC236}">
                <a16:creationId xmlns:a16="http://schemas.microsoft.com/office/drawing/2014/main" id="{D5DD54EA-0B64-1ABF-D15E-B135FB56E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9" y="0"/>
            <a:ext cx="121410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288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74F54C13E90F49AC714B499B9CE7A8" ma:contentTypeVersion="25" ma:contentTypeDescription="Een nieuw document maken." ma:contentTypeScope="" ma:versionID="9ae5dd3feb9e39305f28f87e5898e621">
  <xsd:schema xmlns:xsd="http://www.w3.org/2001/XMLSchema" xmlns:xs="http://www.w3.org/2001/XMLSchema" xmlns:p="http://schemas.microsoft.com/office/2006/metadata/properties" xmlns:ns2="498e1493-eb5d-4357-9629-49e39838f36e" xmlns:ns3="a92c0154-06bd-4b4f-ba87-be09ff3a5621" targetNamespace="http://schemas.microsoft.com/office/2006/metadata/properties" ma:root="true" ma:fieldsID="6f5e583d6c83f3e422ee45118fd68785" ns2:_="" ns3:_="">
    <xsd:import namespace="498e1493-eb5d-4357-9629-49e39838f36e"/>
    <xsd:import namespace="a92c0154-06bd-4b4f-ba87-be09ff3a56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ail04_x002d_12" minOccurs="0"/>
                <xsd:element ref="ns2:j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8e1493-eb5d-4357-9629-49e39838f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21b10caa-8532-4a8b-acbc-1e046494a3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ail04_x002d_12" ma:index="25" nillable="true" ma:displayName="mail 04-12" ma:format="Dropdown" ma:internalName="mail04_x002d_12">
      <xsd:simpleType>
        <xsd:restriction base="dms:Text">
          <xsd:maxLength value="255"/>
        </xsd:restriction>
      </xsd:simpleType>
    </xsd:element>
    <xsd:element name="ja" ma:index="26" nillable="true" ma:displayName="ja" ma:default="1" ma:description="ja" ma:format="Dropdown" ma:internalName="ja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c0154-06bd-4b4f-ba87-be09ff3a562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6600ff5-1092-478b-a717-4b4b74ad547d}" ma:internalName="TaxCatchAll" ma:showField="CatchAllData" ma:web="a92c0154-06bd-4b4f-ba87-be09ff3a56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92c0154-06bd-4b4f-ba87-be09ff3a5621" xsi:nil="true"/>
    <ja xmlns="498e1493-eb5d-4357-9629-49e39838f36e">true</ja>
    <mail04_x002d_12 xmlns="498e1493-eb5d-4357-9629-49e39838f36e" xsi:nil="true"/>
    <lcf76f155ced4ddcb4097134ff3c332f xmlns="498e1493-eb5d-4357-9629-49e39838f36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6B2994-C5B1-48BD-8C43-79B93F13FAB6}"/>
</file>

<file path=customXml/itemProps2.xml><?xml version="1.0" encoding="utf-8"?>
<ds:datastoreItem xmlns:ds="http://schemas.openxmlformats.org/officeDocument/2006/customXml" ds:itemID="{10172DE9-AC94-4E1F-9BF3-4DA5FD48AF94}"/>
</file>

<file path=customXml/itemProps3.xml><?xml version="1.0" encoding="utf-8"?>
<ds:datastoreItem xmlns:ds="http://schemas.openxmlformats.org/officeDocument/2006/customXml" ds:itemID="{951B84C5-A7F2-4C91-97D1-EB3964632A99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Breedbeeld</PresentationFormat>
  <Paragraphs>0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Kantoorthema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Sonja Kamer</dc:creator>
  <cp:lastModifiedBy>Sonja Kamer</cp:lastModifiedBy>
  <cp:revision>1</cp:revision>
  <dcterms:created xsi:type="dcterms:W3CDTF">2025-08-12T14:48:23Z</dcterms:created>
  <dcterms:modified xsi:type="dcterms:W3CDTF">2025-08-12T14:50:28Z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0x0101003B74F54C13E90F49AC714B499B9CE7A8</vt:lpwstr>
  </property>
</Properties>
</file>