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20" y="3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69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8323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2266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0862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4957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9911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0777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55265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428EC49-41A7-F84C-BB1D-CAE49E4E0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6148" y="725957"/>
            <a:ext cx="7897103" cy="99417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400" spc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95B8A77-A1A1-E147-9C42-80E11A48F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630" y="2118727"/>
            <a:ext cx="9624622" cy="3263504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3FA74417-00C6-A2C0-D436-14E24FE714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50668" y="-1101967"/>
            <a:ext cx="2577736" cy="2577736"/>
          </a:xfrm>
          <a:prstGeom prst="rect">
            <a:avLst/>
          </a:prstGeom>
        </p:spPr>
      </p:pic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CAA25EF-88BB-4548-3754-727B5E704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6CD0-72EC-6E47-8AAE-ED8B436D111B}" type="datetime1">
              <a:rPr lang="nl-NL" smtClean="0"/>
              <a:pPr/>
              <a:t>09-10-2023</a:t>
            </a:fld>
            <a:endParaRPr lang="en-US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C118C4D-C582-1520-2CA5-044232752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56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2557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4351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973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565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361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677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27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823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352E0-EFCD-4BFD-8EAC-F299084BAE86}" type="datetimeFigureOut">
              <a:rPr lang="nl-NL" smtClean="0"/>
              <a:t>09-10-2023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46EF7AE-9C5A-4A15-A050-8F34E7EBA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430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6148" y="725957"/>
            <a:ext cx="7897103" cy="45719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b="1" dirty="0"/>
              <a:t>Van maandag tot vrijdag van 17:30 uur – 08:00 uur en zaterdag, zondag en feestdagen is de Vallei Apotheek </a:t>
            </a:r>
            <a:r>
              <a:rPr lang="nl-NL" b="1" dirty="0" smtClean="0"/>
              <a:t>gesloten</a:t>
            </a:r>
            <a:endParaRPr lang="nl-NL" dirty="0"/>
          </a:p>
          <a:p>
            <a:r>
              <a:rPr lang="nl-NL" dirty="0"/>
              <a:t> </a:t>
            </a:r>
          </a:p>
          <a:p>
            <a:r>
              <a:rPr lang="nl-NL" b="1" dirty="0"/>
              <a:t>Voor spoedgevallen kunt u terecht bij de Dienstapotheek Ede e.o. </a:t>
            </a:r>
            <a:endParaRPr lang="nl-NL" b="1" dirty="0" smtClean="0"/>
          </a:p>
          <a:p>
            <a:endParaRPr lang="nl-NL" b="1" dirty="0"/>
          </a:p>
          <a:p>
            <a:r>
              <a:rPr lang="nl-NL" b="1" dirty="0" smtClean="0"/>
              <a:t>        </a:t>
            </a:r>
            <a:r>
              <a:rPr lang="nl-NL" dirty="0"/>
              <a:t>0318 434 945</a:t>
            </a:r>
            <a:r>
              <a:rPr lang="nl-NL" b="1" dirty="0" smtClean="0"/>
              <a:t> 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U kunt de dienstapotheek vinden aan de achterzijde van het ziekenhuis bij de Spoedeisende hulp en de Huisartsenpost.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300" y="3750479"/>
            <a:ext cx="295275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50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56</Words>
  <Application>Microsoft Office PowerPoint</Application>
  <PresentationFormat>Breedbeeld</PresentationFormat>
  <Paragraphs>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</vt:lpstr>
      <vt:lpstr>PowerPoint-presentatie</vt:lpstr>
    </vt:vector>
  </TitlesOfParts>
  <Company>Ziekenhuis Gelderse Vallei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Schouten, Ingrid</dc:creator>
  <cp:lastModifiedBy>Schouten, Ingrid</cp:lastModifiedBy>
  <cp:revision>1</cp:revision>
  <dcterms:created xsi:type="dcterms:W3CDTF">2023-10-09T12:38:33Z</dcterms:created>
  <dcterms:modified xsi:type="dcterms:W3CDTF">2023-10-09T12:40:05Z</dcterms:modified>
</cp:coreProperties>
</file>