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C71909A-C639-E8CE-3B08-90FCC353EF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AB9171E-00C5-3D81-AEA8-D5874D45F7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3428AE3-7BD6-D5C8-4706-707303ABC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FDAF-182A-4586-A5AE-099268F97A5F}" type="datetimeFigureOut">
              <a:rPr lang="nl-NL" smtClean="0"/>
              <a:t>20-11-2025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210D7F2-2631-E793-C9EC-E5F219DDA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3F50245-FE9C-6F58-0512-C8CBBC402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98074-B5FB-4583-8BB0-9EC6FD02E9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1197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9316F8-6945-1168-7104-4DCAFD069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E1AEA42-B961-16BD-72D6-14FC8B07D0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7929391-3647-F3B6-A5DF-4E957FB90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FDAF-182A-4586-A5AE-099268F97A5F}" type="datetimeFigureOut">
              <a:rPr lang="nl-NL" smtClean="0"/>
              <a:t>20-11-2025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FFEAB0-1578-CE88-6C71-69AFA55B5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AD146BB-FB6A-6227-B6C7-5D01D5EA3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98074-B5FB-4583-8BB0-9EC6FD02E9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3106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941D024-534D-E8CC-A95C-6107DA07F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E88F663-F7DE-7987-57F7-0B6D6D0BB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535A005-47D7-6A61-FE20-BB926921F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FDAF-182A-4586-A5AE-099268F97A5F}" type="datetimeFigureOut">
              <a:rPr lang="nl-NL" smtClean="0"/>
              <a:t>20-11-2025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3CF253-9200-A556-60AE-8D3E96681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BA68143-D776-95F2-2D6C-DCEA1C48F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98074-B5FB-4583-8BB0-9EC6FD02E9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836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206A54-784E-D3E2-54E4-64D80E7B4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E175A5-1EAE-1322-EB84-9F4512E98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16852AA-4582-6884-972B-1044DCD95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FDAF-182A-4586-A5AE-099268F97A5F}" type="datetimeFigureOut">
              <a:rPr lang="nl-NL" smtClean="0"/>
              <a:t>20-11-2025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11A2A9-BCC7-1DEB-5CD1-48074CE2C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EC2037E-424E-C21F-02EB-4349699D4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98074-B5FB-4583-8BB0-9EC6FD02E9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314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D13521-8A09-E08C-5653-190B47A79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7E010B8-4D72-B97D-A8F8-C63744D78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4CC5DE6-8E18-7873-6B9D-F7050968B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FDAF-182A-4586-A5AE-099268F97A5F}" type="datetimeFigureOut">
              <a:rPr lang="nl-NL" smtClean="0"/>
              <a:t>20-11-2025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D82DE48-399E-E5AD-3F13-B48EC1A8B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D8C348B-82EE-B0FE-7C72-BAA11680C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98074-B5FB-4583-8BB0-9EC6FD02E9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7077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F6C8E1-0EDE-FAD1-69C8-17FEE6227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0DBE7B-C780-6CCA-81B1-C9F48EAAF6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1BEBB05-7602-4B59-0DA2-846E49A53E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5FCE885-4E70-AC80-A7D9-8B7ADEC09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FDAF-182A-4586-A5AE-099268F97A5F}" type="datetimeFigureOut">
              <a:rPr lang="nl-NL" smtClean="0"/>
              <a:t>20-11-2025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8944181-434D-5477-9682-846005C35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E3B9DF9-A30D-6237-4835-F9B7A61FA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98074-B5FB-4583-8BB0-9EC6FD02E9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504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88DE1F-BE72-A624-4FB2-882C4BDD3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19F58A1-D680-AF63-385F-BD8B00980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C6C46D47-8F04-D4C5-127B-96629D3BB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64D6317-0D16-17BA-D512-0508250C0D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E952251-D257-5018-557C-C47FD00FA3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34B61B9-DB9B-052A-5698-B060B7F37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FDAF-182A-4586-A5AE-099268F97A5F}" type="datetimeFigureOut">
              <a:rPr lang="nl-NL" smtClean="0"/>
              <a:t>20-11-2025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DE68C409-8304-993C-50EE-FA28B8197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7DBA667-1E87-D321-E153-5D379FE40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98074-B5FB-4583-8BB0-9EC6FD02E9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6079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CFD6AD-4B30-6BBD-88E2-416DA9D59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BCC3374-04E5-E13E-1BAA-49ECDA6A9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FDAF-182A-4586-A5AE-099268F97A5F}" type="datetimeFigureOut">
              <a:rPr lang="nl-NL" smtClean="0"/>
              <a:t>20-11-2025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14A6159-4C47-75EA-E7DC-B4BCC4A6B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E518CC8-685E-6FA4-D715-68A231FC2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98074-B5FB-4583-8BB0-9EC6FD02E9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774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4CDD9FB-02E5-C156-1074-6111BA18A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FDAF-182A-4586-A5AE-099268F97A5F}" type="datetimeFigureOut">
              <a:rPr lang="nl-NL" smtClean="0"/>
              <a:t>20-11-2025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40A5F94-E797-2254-5ED7-80989F93B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9D7BAA32-C142-294B-3F33-989D63200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98074-B5FB-4583-8BB0-9EC6FD02E9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2861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B317473-7FEB-6BD7-4B53-634CF4185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E0B10A0-1734-7193-0A6B-292E43E52F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0868418-8218-D96E-EB63-8306DE1E26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A47F832-DF9F-5BFA-8A76-75C65D102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FDAF-182A-4586-A5AE-099268F97A5F}" type="datetimeFigureOut">
              <a:rPr lang="nl-NL" smtClean="0"/>
              <a:t>20-11-2025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2358E4F-0AA2-BD80-8D9F-9C283B3AD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533FBA1-B5D6-B068-9672-C1A4321E1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98074-B5FB-4583-8BB0-9EC6FD02E9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258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CAC769-EA65-D66A-EFFF-187A9EFEB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4771A9A-0A0B-E48A-1B1B-34846AE261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3A13F49-F307-033F-1CDB-82DB90AA3F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DACB56E-BE1B-FBA4-2F4F-C773DD364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2FDAF-182A-4586-A5AE-099268F97A5F}" type="datetimeFigureOut">
              <a:rPr lang="nl-NL" smtClean="0"/>
              <a:t>20-11-2025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BAC794F-D199-5B67-7ABC-B2742BE46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67623A6-61F8-E950-FA6C-B05321D2F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98074-B5FB-4583-8BB0-9EC6FD02E9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6391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C175892-A8E0-0D1A-80AC-6CB7695C5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66D5775-58B2-1B79-1874-7FBF897517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A6C4915-9CE8-1720-4D35-EEF75C94DB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52FDAF-182A-4586-A5AE-099268F97A5F}" type="datetimeFigureOut">
              <a:rPr lang="nl-NL" smtClean="0"/>
              <a:t>20-11-2025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7B9F8D2-44A2-511D-E9F2-8FF2AE15B6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B5268A2-D424-BB27-CE42-C719F1BD2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98074-B5FB-4583-8BB0-9EC6FD02E9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5691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>
            <a:extLst>
              <a:ext uri="{FF2B5EF4-FFF2-40B4-BE49-F238E27FC236}">
                <a16:creationId xmlns:a16="http://schemas.microsoft.com/office/drawing/2014/main" id="{B7441F07-472F-0835-FB41-52487A3878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272570"/>
            <a:ext cx="4767309" cy="3001023"/>
          </a:xfrm>
        </p:spPr>
        <p:txBody>
          <a:bodyPr>
            <a:normAutofit lnSpcReduction="10000"/>
          </a:bodyPr>
          <a:lstStyle/>
          <a:p>
            <a:pPr algn="l"/>
            <a:r>
              <a:rPr lang="nl-NL" b="1" dirty="0">
                <a:solidFill>
                  <a:srgbClr val="002060"/>
                </a:solidFill>
              </a:rPr>
              <a:t>Maandag	</a:t>
            </a:r>
            <a:r>
              <a:rPr lang="nl-NL" dirty="0">
                <a:solidFill>
                  <a:srgbClr val="002060"/>
                </a:solidFill>
              </a:rPr>
              <a:t>08:30 uur - 17:30 uur</a:t>
            </a:r>
          </a:p>
          <a:p>
            <a:pPr algn="l"/>
            <a:r>
              <a:rPr lang="nl-NL" b="1" dirty="0">
                <a:solidFill>
                  <a:srgbClr val="002060"/>
                </a:solidFill>
              </a:rPr>
              <a:t>Dinsdag	</a:t>
            </a:r>
            <a:r>
              <a:rPr lang="nl-NL" dirty="0">
                <a:solidFill>
                  <a:srgbClr val="002060"/>
                </a:solidFill>
              </a:rPr>
              <a:t>08:30 uur - 17:30 uur</a:t>
            </a:r>
          </a:p>
          <a:p>
            <a:pPr algn="l"/>
            <a:r>
              <a:rPr lang="nl-NL" b="1" dirty="0">
                <a:solidFill>
                  <a:srgbClr val="002060"/>
                </a:solidFill>
              </a:rPr>
              <a:t>Woensdag	</a:t>
            </a:r>
            <a:r>
              <a:rPr lang="nl-NL" dirty="0">
                <a:solidFill>
                  <a:srgbClr val="002060"/>
                </a:solidFill>
              </a:rPr>
              <a:t>08:30 uur - 17:30 uur</a:t>
            </a:r>
          </a:p>
          <a:p>
            <a:pPr algn="l"/>
            <a:r>
              <a:rPr lang="nl-NL" b="1" dirty="0">
                <a:solidFill>
                  <a:srgbClr val="002060"/>
                </a:solidFill>
              </a:rPr>
              <a:t>Donderdag	</a:t>
            </a:r>
            <a:r>
              <a:rPr lang="nl-NL" dirty="0">
                <a:solidFill>
                  <a:srgbClr val="002060"/>
                </a:solidFill>
              </a:rPr>
              <a:t>08:30 uur - 17:30 uur</a:t>
            </a:r>
          </a:p>
          <a:p>
            <a:pPr algn="l"/>
            <a:r>
              <a:rPr lang="nl-NL" b="1" dirty="0">
                <a:solidFill>
                  <a:srgbClr val="002060"/>
                </a:solidFill>
              </a:rPr>
              <a:t>Vrijdag		</a:t>
            </a:r>
            <a:r>
              <a:rPr lang="nl-NL" dirty="0">
                <a:solidFill>
                  <a:srgbClr val="002060"/>
                </a:solidFill>
              </a:rPr>
              <a:t>08:30 uur - 17:30 uur</a:t>
            </a:r>
          </a:p>
          <a:p>
            <a:pPr algn="l"/>
            <a:r>
              <a:rPr lang="nl-NL" b="1" dirty="0">
                <a:solidFill>
                  <a:srgbClr val="002060"/>
                </a:solidFill>
              </a:rPr>
              <a:t>Zaterdag	</a:t>
            </a:r>
            <a:r>
              <a:rPr lang="nl-NL" dirty="0">
                <a:solidFill>
                  <a:srgbClr val="002060"/>
                </a:solidFill>
              </a:rPr>
              <a:t>Gesloten	</a:t>
            </a:r>
          </a:p>
          <a:p>
            <a:pPr algn="l"/>
            <a:r>
              <a:rPr lang="nl-NL" b="1" dirty="0">
                <a:solidFill>
                  <a:srgbClr val="002060"/>
                </a:solidFill>
              </a:rPr>
              <a:t>Zondag	</a:t>
            </a:r>
            <a:r>
              <a:rPr lang="nl-NL" dirty="0">
                <a:solidFill>
                  <a:srgbClr val="002060"/>
                </a:solidFill>
              </a:rPr>
              <a:t>Gesloten</a:t>
            </a:r>
          </a:p>
          <a:p>
            <a:pPr algn="l"/>
            <a:endParaRPr lang="nl-NL" dirty="0">
              <a:solidFill>
                <a:srgbClr val="002060"/>
              </a:solidFill>
            </a:endParaRPr>
          </a:p>
          <a:p>
            <a:endParaRPr lang="nl-NL" dirty="0"/>
          </a:p>
        </p:txBody>
      </p:sp>
      <p:sp>
        <p:nvSpPr>
          <p:cNvPr id="9" name="Rechthoek: afgeronde hoeken 8">
            <a:extLst>
              <a:ext uri="{FF2B5EF4-FFF2-40B4-BE49-F238E27FC236}">
                <a16:creationId xmlns:a16="http://schemas.microsoft.com/office/drawing/2014/main" id="{AA14A984-0AB1-1E20-C957-BF2754D1BD28}"/>
              </a:ext>
            </a:extLst>
          </p:cNvPr>
          <p:cNvSpPr/>
          <p:nvPr/>
        </p:nvSpPr>
        <p:spPr>
          <a:xfrm>
            <a:off x="914400" y="419200"/>
            <a:ext cx="9336505" cy="2420252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8917895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Breedbeeld</PresentationFormat>
  <Paragraphs>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Assistente</dc:creator>
  <cp:lastModifiedBy>Assistente</cp:lastModifiedBy>
  <cp:revision>1</cp:revision>
  <dcterms:created xsi:type="dcterms:W3CDTF">2025-11-20T10:32:01Z</dcterms:created>
  <dcterms:modified xsi:type="dcterms:W3CDTF">2025-11-20T10:32:11Z</dcterms:modified>
</cp:coreProperties>
</file>