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14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14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35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66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31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09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47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93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23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52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CC7D5-7FBE-4F35-9F60-87FEA6D468E8}" type="datetimeFigureOut">
              <a:rPr lang="nl-NL" smtClean="0"/>
              <a:t>15-8-2023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7C71F-9FD8-4911-8CB9-2096A6E97F8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996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477CCB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2"/>
            <a:ext cx="12254671" cy="689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Breedbeeld</PresentationFormat>
  <Paragraphs>0</Paragraphs>
  <Slides>1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Norwien St. Hilaire</dc:creator>
  <cp:lastModifiedBy>Norwien St. Hilaire</cp:lastModifiedBy>
  <cp:revision>1</cp:revision>
  <dcterms:created xsi:type="dcterms:W3CDTF">2023-08-15T05:56:28Z</dcterms:created>
  <dcterms:modified xsi:type="dcterms:W3CDTF">2023-08-15T06:00:35Z</dcterms:modified>
</cp:coreProperties>
</file>