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1" d="100"/>
          <a:sy n="191" d="100"/>
        </p:scale>
        <p:origin x="-19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71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45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56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691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92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214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15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164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82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077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0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1FC16-32B1-9845-A614-0DE901F9CC77}" type="datetimeFigureOut">
              <a:rPr lang="nl-NL" smtClean="0"/>
              <a:t>22-12-15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A80E-3FF4-AE4D-A313-433683012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89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Schermafbeelding 2015-12-22 om 11.20.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9144000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21767" y="3923783"/>
            <a:ext cx="8641049" cy="111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2400" b="1" dirty="0" smtClean="0">
                <a:solidFill>
                  <a:srgbClr val="003A60"/>
                </a:solidFill>
                <a:latin typeface="B Frutiger Bold"/>
                <a:cs typeface="B Frutiger Bold"/>
              </a:rPr>
              <a:t>Van recept naar medicijn in </a:t>
            </a:r>
            <a:r>
              <a:rPr lang="nl-NL" sz="2800" b="1" dirty="0" smtClean="0">
                <a:solidFill>
                  <a:srgbClr val="003A60"/>
                </a:solidFill>
                <a:latin typeface="B Frutiger Bold"/>
                <a:cs typeface="B Frutiger Bold"/>
              </a:rPr>
              <a:t>10</a:t>
            </a:r>
            <a:r>
              <a:rPr lang="nl-NL" sz="2400" b="1" dirty="0" smtClean="0">
                <a:solidFill>
                  <a:srgbClr val="003A60"/>
                </a:solidFill>
                <a:latin typeface="B Frutiger Bold"/>
                <a:cs typeface="B Frutiger Bold"/>
              </a:rPr>
              <a:t> stappen. </a:t>
            </a:r>
          </a:p>
          <a:p>
            <a:pPr algn="ctr">
              <a:lnSpc>
                <a:spcPct val="130000"/>
              </a:lnSpc>
            </a:pPr>
            <a:r>
              <a:rPr lang="nl-NL" sz="2400" b="1" dirty="0" smtClean="0">
                <a:solidFill>
                  <a:srgbClr val="003A60"/>
                </a:solidFill>
                <a:latin typeface="B Frutiger Bold"/>
                <a:cs typeface="B Frutiger Bold"/>
              </a:rPr>
              <a:t>U haalt een medicijn. Wat doet uw apotheek?</a:t>
            </a:r>
            <a:endParaRPr lang="nl-NL" sz="2400" dirty="0">
              <a:solidFill>
                <a:srgbClr val="003A60"/>
              </a:solidFill>
              <a:latin typeface="B Frutiger Bold"/>
              <a:cs typeface="B Frutiger Bold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3899"/>
            <a:ext cx="9144000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4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4" y="353039"/>
            <a:ext cx="8671860" cy="4746411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3" y="5506260"/>
            <a:ext cx="867186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9. </a:t>
            </a:r>
            <a:r>
              <a:rPr lang="nl-NL" sz="2400" dirty="0"/>
              <a:t>De apotheker regelt de betaling rechtstreeks </a:t>
            </a:r>
            <a:endParaRPr lang="nl-NL" sz="2400" dirty="0" smtClean="0"/>
          </a:p>
          <a:p>
            <a:pPr algn="ctr"/>
            <a:r>
              <a:rPr lang="nl-NL" sz="2400" dirty="0" smtClean="0"/>
              <a:t>met de zorgverzekeraar</a:t>
            </a:r>
            <a:r>
              <a:rPr lang="nl-NL" sz="2400" dirty="0"/>
              <a:t>. Op de nota ziet u: </a:t>
            </a:r>
            <a:endParaRPr lang="nl-NL" sz="2400" dirty="0" smtClean="0"/>
          </a:p>
          <a:p>
            <a:pPr algn="ctr"/>
            <a:r>
              <a:rPr lang="nl-NL" sz="2400" b="1" dirty="0" smtClean="0"/>
              <a:t>Terhandstelling inclusief </a:t>
            </a:r>
            <a:r>
              <a:rPr lang="nl-NL" sz="2400" b="1" dirty="0"/>
              <a:t>begeleidingsgesprek.</a:t>
            </a:r>
          </a:p>
        </p:txBody>
      </p:sp>
    </p:spTree>
    <p:extLst>
      <p:ext uri="{BB962C8B-B14F-4D97-AF65-F5344CB8AC3E}">
        <p14:creationId xmlns:p14="http://schemas.microsoft.com/office/powerpoint/2010/main" val="15121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6" y="345768"/>
            <a:ext cx="8590415" cy="4760953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4" y="5506260"/>
            <a:ext cx="8631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10. Check</a:t>
            </a:r>
            <a:r>
              <a:rPr lang="nl-NL" sz="2400" b="1" dirty="0"/>
              <a:t>! </a:t>
            </a:r>
            <a:r>
              <a:rPr lang="nl-NL" sz="2400" dirty="0"/>
              <a:t>Apotheker doet extra controle.</a:t>
            </a:r>
          </a:p>
        </p:txBody>
      </p:sp>
    </p:spTree>
    <p:extLst>
      <p:ext uri="{BB962C8B-B14F-4D97-AF65-F5344CB8AC3E}">
        <p14:creationId xmlns:p14="http://schemas.microsoft.com/office/powerpoint/2010/main" val="179472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9" y="345768"/>
            <a:ext cx="8598190" cy="4760953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4" y="5506260"/>
            <a:ext cx="8687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1. </a:t>
            </a:r>
            <a:r>
              <a:rPr lang="nl-NL" sz="2400" dirty="0"/>
              <a:t>Uw dossier bijwerken.</a:t>
            </a:r>
          </a:p>
        </p:txBody>
      </p:sp>
    </p:spTree>
    <p:extLst>
      <p:ext uri="{BB962C8B-B14F-4D97-AF65-F5344CB8AC3E}">
        <p14:creationId xmlns:p14="http://schemas.microsoft.com/office/powerpoint/2010/main" val="240543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3" y="345768"/>
            <a:ext cx="8594041" cy="4760953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3" y="5506260"/>
            <a:ext cx="8632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2. Check!</a:t>
            </a:r>
            <a:r>
              <a:rPr lang="nl-NL" sz="2400" dirty="0" smtClean="0"/>
              <a:t> </a:t>
            </a:r>
            <a:r>
              <a:rPr lang="nl-NL" sz="2400" dirty="0"/>
              <a:t>Elke patiënt is anders. </a:t>
            </a:r>
            <a:endParaRPr lang="nl-NL" sz="2400" dirty="0" smtClean="0"/>
          </a:p>
          <a:p>
            <a:pPr algn="ctr"/>
            <a:r>
              <a:rPr lang="nl-NL" sz="2400" dirty="0" smtClean="0"/>
              <a:t>Is </a:t>
            </a:r>
            <a:r>
              <a:rPr lang="nl-NL" sz="2400" dirty="0"/>
              <a:t>het medicijn </a:t>
            </a:r>
            <a:r>
              <a:rPr lang="nl-NL" sz="2400" dirty="0" smtClean="0"/>
              <a:t>veilig voor </a:t>
            </a:r>
            <a:r>
              <a:rPr lang="nl-NL" sz="2400" dirty="0"/>
              <a:t>u?</a:t>
            </a:r>
          </a:p>
        </p:txBody>
      </p:sp>
    </p:spTree>
    <p:extLst>
      <p:ext uri="{BB962C8B-B14F-4D97-AF65-F5344CB8AC3E}">
        <p14:creationId xmlns:p14="http://schemas.microsoft.com/office/powerpoint/2010/main" val="121908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afbeelding 2015-12-21 om 16.27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4" y="345768"/>
            <a:ext cx="8671860" cy="4760953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3" y="5506260"/>
            <a:ext cx="8720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3. Check</a:t>
            </a:r>
            <a:r>
              <a:rPr lang="nl-NL" sz="2400" b="1" dirty="0"/>
              <a:t>! </a:t>
            </a:r>
            <a:r>
              <a:rPr lang="nl-NL" sz="2400" dirty="0"/>
              <a:t>Gaat het middel veilig samen </a:t>
            </a:r>
            <a:endParaRPr lang="nl-NL" sz="2400" dirty="0" smtClean="0"/>
          </a:p>
          <a:p>
            <a:pPr algn="ctr"/>
            <a:r>
              <a:rPr lang="nl-NL" sz="2400" dirty="0" smtClean="0"/>
              <a:t>Met uw andere </a:t>
            </a:r>
            <a:r>
              <a:rPr lang="nl-NL" sz="2400" dirty="0"/>
              <a:t>medicijnen?</a:t>
            </a:r>
          </a:p>
        </p:txBody>
      </p:sp>
    </p:spTree>
    <p:extLst>
      <p:ext uri="{BB962C8B-B14F-4D97-AF65-F5344CB8AC3E}">
        <p14:creationId xmlns:p14="http://schemas.microsoft.com/office/powerpoint/2010/main" val="170060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0" y="345768"/>
            <a:ext cx="8646168" cy="4760953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3" y="5506260"/>
            <a:ext cx="8659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4. Check</a:t>
            </a:r>
            <a:r>
              <a:rPr lang="nl-NL" sz="2400" b="1" dirty="0"/>
              <a:t>! </a:t>
            </a:r>
            <a:r>
              <a:rPr lang="nl-NL" sz="2400" dirty="0" smtClean="0"/>
              <a:t>Klopt </a:t>
            </a:r>
            <a:r>
              <a:rPr lang="nl-NL" sz="2400" dirty="0"/>
              <a:t>uw dosering?</a:t>
            </a:r>
          </a:p>
        </p:txBody>
      </p:sp>
    </p:spTree>
    <p:extLst>
      <p:ext uri="{BB962C8B-B14F-4D97-AF65-F5344CB8AC3E}">
        <p14:creationId xmlns:p14="http://schemas.microsoft.com/office/powerpoint/2010/main" val="200308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9" y="345768"/>
            <a:ext cx="8623809" cy="4760953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3" y="5506260"/>
            <a:ext cx="8707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5. Indien </a:t>
            </a:r>
            <a:r>
              <a:rPr lang="nl-NL" sz="2400" b="1" dirty="0"/>
              <a:t>nodig: </a:t>
            </a:r>
            <a:r>
              <a:rPr lang="nl-NL" sz="2400" dirty="0"/>
              <a:t>bellen met uw dokter.</a:t>
            </a:r>
          </a:p>
        </p:txBody>
      </p:sp>
    </p:spTree>
    <p:extLst>
      <p:ext uri="{BB962C8B-B14F-4D97-AF65-F5344CB8AC3E}">
        <p14:creationId xmlns:p14="http://schemas.microsoft.com/office/powerpoint/2010/main" val="50938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8" y="345768"/>
            <a:ext cx="8651511" cy="4760953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4" y="5506260"/>
            <a:ext cx="8661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6. Dubbelcheck! </a:t>
            </a:r>
            <a:r>
              <a:rPr lang="nl-NL" sz="2400" dirty="0" smtClean="0"/>
              <a:t>Tweede </a:t>
            </a:r>
            <a:r>
              <a:rPr lang="nl-NL" sz="2400" dirty="0"/>
              <a:t>controle.</a:t>
            </a:r>
          </a:p>
        </p:txBody>
      </p:sp>
    </p:spTree>
    <p:extLst>
      <p:ext uri="{BB962C8B-B14F-4D97-AF65-F5344CB8AC3E}">
        <p14:creationId xmlns:p14="http://schemas.microsoft.com/office/powerpoint/2010/main" val="7011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1" y="345768"/>
            <a:ext cx="8562765" cy="4760953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3" y="5506260"/>
            <a:ext cx="8617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7. Uitleg</a:t>
            </a:r>
            <a:r>
              <a:rPr lang="nl-NL" sz="2400" b="1" dirty="0"/>
              <a:t>! </a:t>
            </a:r>
            <a:r>
              <a:rPr lang="nl-NL" sz="2400" dirty="0"/>
              <a:t>Over de werking, bijwerking en het gebruik.</a:t>
            </a:r>
          </a:p>
        </p:txBody>
      </p:sp>
    </p:spTree>
    <p:extLst>
      <p:ext uri="{BB962C8B-B14F-4D97-AF65-F5344CB8AC3E}">
        <p14:creationId xmlns:p14="http://schemas.microsoft.com/office/powerpoint/2010/main" val="342174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3" y="345768"/>
            <a:ext cx="8612901" cy="4760953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215383" y="5506260"/>
            <a:ext cx="8642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8. Check</a:t>
            </a:r>
            <a:r>
              <a:rPr lang="nl-NL" sz="2400" b="1" dirty="0"/>
              <a:t>! </a:t>
            </a:r>
            <a:r>
              <a:rPr lang="nl-NL" sz="2400" dirty="0"/>
              <a:t>Welke vragen heeft u nog?</a:t>
            </a:r>
          </a:p>
        </p:txBody>
      </p:sp>
    </p:spTree>
    <p:extLst>
      <p:ext uri="{BB962C8B-B14F-4D97-AF65-F5344CB8AC3E}">
        <p14:creationId xmlns:p14="http://schemas.microsoft.com/office/powerpoint/2010/main" val="346871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133</Words>
  <Application>Microsoft Macintosh PowerPoint</Application>
  <PresentationFormat>Diavoorstelling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Otto De Jonge Drive</dc:creator>
  <cp:lastModifiedBy>Otto De Jonge Drive</cp:lastModifiedBy>
  <cp:revision>6</cp:revision>
  <dcterms:created xsi:type="dcterms:W3CDTF">2015-12-22T10:12:28Z</dcterms:created>
  <dcterms:modified xsi:type="dcterms:W3CDTF">2015-12-22T13:56:59Z</dcterms:modified>
</cp:coreProperties>
</file>