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F80"/>
    <a:srgbClr val="FFFFFF"/>
    <a:srgbClr val="277F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83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D18EA-C549-42B1-9E85-30901BA3E3E1}" type="datetimeFigureOut">
              <a:rPr lang="nl-NL" smtClean="0"/>
              <a:t>2-4-2025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E3E3-420B-4556-994E-C205015E7D3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90327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D18EA-C549-42B1-9E85-30901BA3E3E1}" type="datetimeFigureOut">
              <a:rPr lang="nl-NL" smtClean="0"/>
              <a:t>2-4-2025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E3E3-420B-4556-994E-C205015E7D3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702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D18EA-C549-42B1-9E85-30901BA3E3E1}" type="datetimeFigureOut">
              <a:rPr lang="nl-NL" smtClean="0"/>
              <a:t>2-4-2025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E3E3-420B-4556-994E-C205015E7D3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85620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D18EA-C549-42B1-9E85-30901BA3E3E1}" type="datetimeFigureOut">
              <a:rPr lang="nl-NL" smtClean="0"/>
              <a:t>2-4-2025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E3E3-420B-4556-994E-C205015E7D3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0081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D18EA-C549-42B1-9E85-30901BA3E3E1}" type="datetimeFigureOut">
              <a:rPr lang="nl-NL" smtClean="0"/>
              <a:t>2-4-2025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E3E3-420B-4556-994E-C205015E7D3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09453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D18EA-C549-42B1-9E85-30901BA3E3E1}" type="datetimeFigureOut">
              <a:rPr lang="nl-NL" smtClean="0"/>
              <a:t>2-4-2025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E3E3-420B-4556-994E-C205015E7D3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98828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D18EA-C549-42B1-9E85-30901BA3E3E1}" type="datetimeFigureOut">
              <a:rPr lang="nl-NL" smtClean="0"/>
              <a:t>2-4-2025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E3E3-420B-4556-994E-C205015E7D3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72637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D18EA-C549-42B1-9E85-30901BA3E3E1}" type="datetimeFigureOut">
              <a:rPr lang="nl-NL" smtClean="0"/>
              <a:t>2-4-2025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E3E3-420B-4556-994E-C205015E7D3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78503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D18EA-C549-42B1-9E85-30901BA3E3E1}" type="datetimeFigureOut">
              <a:rPr lang="nl-NL" smtClean="0"/>
              <a:t>2-4-2025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E3E3-420B-4556-994E-C205015E7D3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45399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D18EA-C549-42B1-9E85-30901BA3E3E1}" type="datetimeFigureOut">
              <a:rPr lang="nl-NL" smtClean="0"/>
              <a:t>2-4-2025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E3E3-420B-4556-994E-C205015E7D3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21851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D18EA-C549-42B1-9E85-30901BA3E3E1}" type="datetimeFigureOut">
              <a:rPr lang="nl-NL" smtClean="0"/>
              <a:t>2-4-2025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E3E3-420B-4556-994E-C205015E7D3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46459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5D18EA-C549-42B1-9E85-30901BA3E3E1}" type="datetimeFigureOut">
              <a:rPr lang="nl-NL" smtClean="0"/>
              <a:t>2-4-2025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637E3E3-420B-4556-994E-C205015E7D3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33535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>
            <a:extLst>
              <a:ext uri="{FF2B5EF4-FFF2-40B4-BE49-F238E27FC236}">
                <a16:creationId xmlns:a16="http://schemas.microsoft.com/office/drawing/2014/main" id="{3C0C6089-3FC2-B703-8929-D7B259D2A6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600200"/>
          </a:xfrm>
        </p:spPr>
        <p:txBody>
          <a:bodyPr>
            <a:normAutofit fontScale="90000"/>
          </a:bodyPr>
          <a:lstStyle/>
          <a:p>
            <a:r>
              <a:rPr lang="nl-NL" b="1" dirty="0">
                <a:solidFill>
                  <a:srgbClr val="007F80"/>
                </a:solidFill>
              </a:rPr>
              <a:t>Begrijpelijke medicijn-informatie in beeld</a:t>
            </a:r>
          </a:p>
        </p:txBody>
      </p:sp>
      <p:sp>
        <p:nvSpPr>
          <p:cNvPr id="9" name="Ondertitel 8">
            <a:extLst>
              <a:ext uri="{FF2B5EF4-FFF2-40B4-BE49-F238E27FC236}">
                <a16:creationId xmlns:a16="http://schemas.microsoft.com/office/drawing/2014/main" id="{5C80070B-71C0-CBF3-AD7A-4C4E7FC2409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5" name="Afbeelding 4" descr="Afbeelding met tekst, schermopname, grafische vormgeving, Graphics&#10;&#10;Door AI gegenereerde inhoud is mogelijk onjuist.">
            <a:extLst>
              <a:ext uri="{FF2B5EF4-FFF2-40B4-BE49-F238E27FC236}">
                <a16:creationId xmlns:a16="http://schemas.microsoft.com/office/drawing/2014/main" id="{D6ED2553-4E40-8660-F3B2-CF03E98779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53" b="7023"/>
          <a:stretch/>
        </p:blipFill>
        <p:spPr>
          <a:xfrm>
            <a:off x="0" y="1389698"/>
            <a:ext cx="9144000" cy="4424680"/>
          </a:xfrm>
          <a:prstGeom prst="rect">
            <a:avLst/>
          </a:prstGeom>
        </p:spPr>
      </p:pic>
      <p:sp>
        <p:nvSpPr>
          <p:cNvPr id="10" name="Tekstvak 9">
            <a:extLst>
              <a:ext uri="{FF2B5EF4-FFF2-40B4-BE49-F238E27FC236}">
                <a16:creationId xmlns:a16="http://schemas.microsoft.com/office/drawing/2014/main" id="{75DFC134-43E4-6057-0B9B-8BBD0C772E19}"/>
              </a:ext>
            </a:extLst>
          </p:cNvPr>
          <p:cNvSpPr txBox="1"/>
          <p:nvPr/>
        </p:nvSpPr>
        <p:spPr>
          <a:xfrm>
            <a:off x="952900" y="5971032"/>
            <a:ext cx="72382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b="1" dirty="0">
                <a:solidFill>
                  <a:srgbClr val="007F80"/>
                </a:solidFill>
              </a:rPr>
              <a:t>Wilt u dat wij het gebruik van uw medicijnen uitleggen met plaatjes?</a:t>
            </a:r>
          </a:p>
          <a:p>
            <a:pPr algn="ctr"/>
            <a:r>
              <a:rPr lang="nl-NL" b="1" dirty="0">
                <a:solidFill>
                  <a:srgbClr val="007F80"/>
                </a:solidFill>
              </a:rPr>
              <a:t>Vraag om uitleg met plaatjes als u aan de beurt bent! </a:t>
            </a:r>
          </a:p>
        </p:txBody>
      </p:sp>
    </p:spTree>
    <p:extLst>
      <p:ext uri="{BB962C8B-B14F-4D97-AF65-F5344CB8AC3E}">
        <p14:creationId xmlns:p14="http://schemas.microsoft.com/office/powerpoint/2010/main" val="3729454656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Kantoorth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</TotalTime>
  <Words>29</Words>
  <Application>Microsoft Office PowerPoint</Application>
  <PresentationFormat>Diavoorstelling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Kantoorthema</vt:lpstr>
      <vt:lpstr>Begrijpelijke medicijn-informatie in beeld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Tim Pleiter</dc:creator>
  <cp:lastModifiedBy>Tim Pleiter</cp:lastModifiedBy>
  <cp:revision>1</cp:revision>
  <dcterms:created xsi:type="dcterms:W3CDTF">2025-04-02T12:49:04Z</dcterms:created>
  <dcterms:modified xsi:type="dcterms:W3CDTF">2025-04-02T13:13:09Z</dcterms:modified>
</cp:coreProperties>
</file>