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94" autoAdjust="0"/>
  </p:normalViewPr>
  <p:slideViewPr>
    <p:cSldViewPr snapToGrid="0">
      <p:cViewPr varScale="1">
        <p:scale>
          <a:sx n="105" d="100"/>
          <a:sy n="105" d="100"/>
        </p:scale>
        <p:origin x="18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F89B9-704D-4BF6-9F89-E8D51FAD4B1E}" type="datetimeFigureOut">
              <a:rPr lang="nl-NL" smtClean="0"/>
              <a:t>17-3-2025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807DC-5A97-4FC4-A01C-1C14EFD1C63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0975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7DF10-533C-4475-A240-21BBDB793F4D}" type="datetime1">
              <a:rPr lang="nl-NL" smtClean="0"/>
              <a:t>17-3-2025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847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E7D1-CC14-4972-96BD-F5052EEA61EE}" type="datetime1">
              <a:rPr lang="nl-NL" smtClean="0"/>
              <a:t>17-3-2025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2313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12FF5-A375-4BBF-ACF2-483BFCFA78BB}" type="datetime1">
              <a:rPr lang="nl-NL" smtClean="0"/>
              <a:t>17-3-2025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9228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FFCC-BE04-4C24-B262-206B61A9D265}" type="datetime1">
              <a:rPr lang="nl-NL" smtClean="0"/>
              <a:t>17-3-2025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4472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C0E8C-AEA7-4D82-ADF9-BBCFACE83691}" type="datetime1">
              <a:rPr lang="nl-NL" smtClean="0"/>
              <a:t>17-3-2025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484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1A3AA-9290-49C4-8D65-A33B50BE637A}" type="datetime1">
              <a:rPr lang="nl-NL" smtClean="0"/>
              <a:t>17-3-2025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3822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E6DC7-EAD9-4B28-8E5A-A3C0F81387EE}" type="datetime1">
              <a:rPr lang="nl-NL" smtClean="0"/>
              <a:t>17-3-2025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1504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7D5E-51D6-44AE-BACA-452858B61050}" type="datetime1">
              <a:rPr lang="nl-NL" smtClean="0"/>
              <a:t>17-3-2025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9365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FDC1D-44C1-4FC8-A360-F6C26CA48133}" type="datetime1">
              <a:rPr lang="nl-NL" smtClean="0"/>
              <a:t>17-3-2025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8613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6C68-A950-4ED2-A96E-AC946D18EE39}" type="datetime1">
              <a:rPr lang="nl-NL" smtClean="0"/>
              <a:t>17-3-2025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5682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A23AD-D57A-408E-ACA5-41D005EB5F9E}" type="datetime1">
              <a:rPr lang="nl-NL" smtClean="0"/>
              <a:t>17-3-2025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9387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F6CE9C-D9C0-4018-BE3E-64B2819E314D}" type="datetime1">
              <a:rPr lang="nl-NL" smtClean="0"/>
              <a:t>17-3-2025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6541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59DCED-B2D8-2D35-B224-362D2C967E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75586" y="630936"/>
            <a:ext cx="4868414" cy="2602562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nl-NL" sz="3000" dirty="0"/>
              <a:t>Sommige medicijnen hebben bijwerkingen waardoor u minder goed kunt autorijden.</a:t>
            </a:r>
            <a:br>
              <a:rPr lang="nl-NL" sz="3000" dirty="0"/>
            </a:br>
            <a:endParaRPr lang="nl-NL" sz="30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7550A90-3095-92C8-F7A6-ACD6687BC0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049" y="1"/>
            <a:ext cx="4286635" cy="2862322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738DEC30-F925-6A8D-0CA2-AFE583741375}"/>
              </a:ext>
            </a:extLst>
          </p:cNvPr>
          <p:cNvSpPr txBox="1"/>
          <p:nvPr/>
        </p:nvSpPr>
        <p:spPr>
          <a:xfrm>
            <a:off x="-11049" y="3126236"/>
            <a:ext cx="91440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000" dirty="0"/>
              <a:t>U wordt er bijvoorbeeld suf van of gaat wazig zien.</a:t>
            </a:r>
            <a:br>
              <a:rPr lang="nl-NL" sz="3000" dirty="0"/>
            </a:br>
            <a:br>
              <a:rPr lang="nl-NL" sz="3000" dirty="0"/>
            </a:br>
            <a:r>
              <a:rPr lang="nl-NL" sz="3000" dirty="0"/>
              <a:t>Vraag u zich af of u wel of niet mag rijden met uw medicijnen?</a:t>
            </a:r>
            <a:br>
              <a:rPr lang="nl-NL" sz="3000" dirty="0"/>
            </a:br>
            <a:br>
              <a:rPr lang="nl-NL" sz="3000" dirty="0"/>
            </a:br>
            <a:r>
              <a:rPr lang="nl-NL" sz="3000" dirty="0"/>
              <a:t>Dit kunt u op een van de volgende manieren zien:</a:t>
            </a:r>
          </a:p>
        </p:txBody>
      </p:sp>
      <p:pic>
        <p:nvPicPr>
          <p:cNvPr id="8" name="Afbeelding 7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6B41DD67-1E63-8A95-A483-623DC8DB71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48" b="13415"/>
          <a:stretch/>
        </p:blipFill>
        <p:spPr>
          <a:xfrm>
            <a:off x="0" y="5988557"/>
            <a:ext cx="2544699" cy="869442"/>
          </a:xfrm>
          <a:prstGeom prst="rect">
            <a:avLst/>
          </a:prstGeom>
        </p:spPr>
      </p:pic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AB47BCE-9995-E101-22DD-6CEA8F0F8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1</a:t>
            </a:fld>
            <a:r>
              <a:rPr lang="nl-NL" dirty="0"/>
              <a:t>/3</a:t>
            </a:r>
          </a:p>
        </p:txBody>
      </p:sp>
    </p:spTree>
    <p:extLst>
      <p:ext uri="{BB962C8B-B14F-4D97-AF65-F5344CB8AC3E}">
        <p14:creationId xmlns:p14="http://schemas.microsoft.com/office/powerpoint/2010/main" val="3215611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BF6E697-96C7-9C65-35BC-ABE6DCE94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23299"/>
            <a:ext cx="9144000" cy="3928617"/>
          </a:xfrm>
        </p:spPr>
        <p:txBody>
          <a:bodyPr>
            <a:normAutofit fontScale="92500" lnSpcReduction="10000"/>
          </a:bodyPr>
          <a:lstStyle/>
          <a:p>
            <a:r>
              <a:rPr lang="nl-NL" sz="3000" dirty="0"/>
              <a:t>Er zit een gele sticker op de verpakking met de waarschuwing: “Dit geneesmiddel kan het reactie vermogen verminderen.”</a:t>
            </a:r>
          </a:p>
          <a:p>
            <a:pPr marL="0" indent="0">
              <a:buNone/>
            </a:pPr>
            <a:endParaRPr lang="nl-NL" sz="3000" dirty="0"/>
          </a:p>
          <a:p>
            <a:pPr>
              <a:lnSpc>
                <a:spcPct val="100000"/>
              </a:lnSpc>
            </a:pPr>
            <a:r>
              <a:rPr lang="nl-NL" sz="3000" dirty="0"/>
              <a:t>Op het etiket van het medicijndoosje staat dat het medicijn het reactievermogen kan verminderen.</a:t>
            </a:r>
          </a:p>
          <a:p>
            <a:pPr>
              <a:lnSpc>
                <a:spcPct val="100000"/>
              </a:lnSpc>
            </a:pPr>
            <a:endParaRPr lang="nl-NL" sz="3000" dirty="0"/>
          </a:p>
          <a:p>
            <a:pPr>
              <a:lnSpc>
                <a:spcPct val="100000"/>
              </a:lnSpc>
            </a:pPr>
            <a:r>
              <a:rPr lang="nl-NL" sz="3000" dirty="0"/>
              <a:t>Het staat in de bijsluiter van het medicijn onder het kopje “Rijvaardigheid en het gebruik van machines”.</a:t>
            </a:r>
          </a:p>
        </p:txBody>
      </p:sp>
      <p:pic>
        <p:nvPicPr>
          <p:cNvPr id="4" name="Afbeelding 3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5FEC3215-4834-BF55-C90A-7DD05B3B99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48" b="13415"/>
          <a:stretch/>
        </p:blipFill>
        <p:spPr>
          <a:xfrm>
            <a:off x="0" y="5988558"/>
            <a:ext cx="2544699" cy="869442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3EC8C214-DCBE-B1FE-0DEE-654DC0E8A7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572" y="1"/>
            <a:ext cx="6091428" cy="2123298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99AB6EC-AB8E-A446-C7C7-9006CE959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2</a:t>
            </a:fld>
            <a:r>
              <a:rPr lang="nl-NL" dirty="0"/>
              <a:t>/3</a:t>
            </a:r>
          </a:p>
        </p:txBody>
      </p:sp>
    </p:spTree>
    <p:extLst>
      <p:ext uri="{BB962C8B-B14F-4D97-AF65-F5344CB8AC3E}">
        <p14:creationId xmlns:p14="http://schemas.microsoft.com/office/powerpoint/2010/main" val="3601467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31F936DD-E397-E589-FC7B-C051F9830F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48" b="13415"/>
          <a:stretch/>
        </p:blipFill>
        <p:spPr>
          <a:xfrm>
            <a:off x="0" y="5988558"/>
            <a:ext cx="2544699" cy="869442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CB484914-7ED4-458A-A912-91CB377D34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423" y="0"/>
            <a:ext cx="7681151" cy="1780181"/>
          </a:xfrm>
          <a:prstGeom prst="rect">
            <a:avLst/>
          </a:prstGeom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E9D856D-01CB-56EF-A615-4D13EFB2F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60548"/>
            <a:ext cx="9144001" cy="4507991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00000"/>
              </a:lnSpc>
              <a:buNone/>
            </a:pPr>
            <a:r>
              <a:rPr lang="nl-NL" sz="3200" dirty="0">
                <a:solidFill>
                  <a:srgbClr val="333333"/>
                </a:solidFill>
                <a:latin typeface="Arial" panose="020B0604020202020204" pitchFamily="34" charset="0"/>
              </a:rPr>
              <a:t>Wilt u het via internet opzoeken?</a:t>
            </a:r>
            <a:endParaRPr lang="nl-NL" sz="3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l-NL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Dan kunt u op de website </a:t>
            </a:r>
            <a:r>
              <a:rPr lang="nl-NL" b="0" i="0" u="sng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Rijveiligmetmedicijnen.nl</a:t>
            </a:r>
            <a:r>
              <a:rPr lang="nl-NL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zien of u veilig kunt rijden met uw medicijn.</a:t>
            </a:r>
            <a:endParaRPr lang="nl-NL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l-NL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Of zoek uw medicijn op </a:t>
            </a:r>
            <a:r>
              <a:rPr lang="nl-NL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op</a:t>
            </a:r>
            <a:r>
              <a:rPr lang="nl-NL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nl-NL" b="0" i="0" u="sng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apotheek.nl</a:t>
            </a:r>
            <a:r>
              <a:rPr lang="nl-NL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en bekijk de adviezen over rijvaardigheid onder het kopje: “Kan ik met dit medicijn autorijden, alcohol drinken en alles eten of drinken?”</a:t>
            </a:r>
            <a:endParaRPr lang="nl-NL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nl-NL" dirty="0"/>
          </a:p>
          <a:p>
            <a:pPr marL="0" indent="0">
              <a:buNone/>
            </a:pPr>
            <a:r>
              <a:rPr lang="nl-NL" sz="3000" dirty="0"/>
              <a:t>Twijfelt u of u met uw medicijn mag rijden? </a:t>
            </a:r>
          </a:p>
          <a:p>
            <a:pPr marL="0" indent="0">
              <a:buNone/>
            </a:pPr>
            <a:r>
              <a:rPr lang="nl-NL" sz="3000" dirty="0"/>
              <a:t>Vraag uw apotheker om advies!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C087B29-BF8A-044B-D99B-4AF4CF1D1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3</a:t>
            </a:fld>
            <a:r>
              <a:rPr lang="nl-NL" dirty="0"/>
              <a:t>/3</a:t>
            </a:r>
          </a:p>
        </p:txBody>
      </p:sp>
    </p:spTree>
    <p:extLst>
      <p:ext uri="{BB962C8B-B14F-4D97-AF65-F5344CB8AC3E}">
        <p14:creationId xmlns:p14="http://schemas.microsoft.com/office/powerpoint/2010/main" val="323105568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toorth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188</Words>
  <Application>Microsoft Office PowerPoint</Application>
  <PresentationFormat>Diavoorstelling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Kantoorthema</vt:lpstr>
      <vt:lpstr>Sommige medicijnen hebben bijwerkingen waardoor u minder goed kunt autorijden. 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Tim Pleiter</dc:creator>
  <cp:lastModifiedBy>Tim Pleiter</cp:lastModifiedBy>
  <cp:revision>1</cp:revision>
  <dcterms:created xsi:type="dcterms:W3CDTF">2025-03-17T13:17:15Z</dcterms:created>
  <dcterms:modified xsi:type="dcterms:W3CDTF">2025-03-17T13:38:23Z</dcterms:modified>
</cp:coreProperties>
</file>