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330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657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383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403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246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59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898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7504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67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581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70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093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EE7FB-B153-48C6-BC6C-B95BC80CC2C4}" type="datetimeFigureOut">
              <a:rPr lang="nl-NL" smtClean="0"/>
              <a:t>19-5-2016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4AD25-B296-4CDF-830C-F7B8774228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13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52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23559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66484393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Aangepast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Kantoorthema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Joost Alkemade</dc:creator>
  <cp:lastModifiedBy>EM</cp:lastModifiedBy>
  <cp:revision>2</cp:revision>
  <dcterms:created xsi:type="dcterms:W3CDTF">2016-05-13T11:53:48Z</dcterms:created>
  <dcterms:modified xsi:type="dcterms:W3CDTF">2016-05-19T08:40:44Z</dcterms:modified>
</cp:coreProperties>
</file>