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175197-E671-4665-A031-1A40C9E1DCB5}" v="6" dt="2018-11-26T13:42:44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ja van Delft-Verhagen" userId="45ee055a40a07b70" providerId="LiveId" clId="{BF175197-E671-4665-A031-1A40C9E1DCB5}"/>
    <pc:docChg chg="modSld">
      <pc:chgData name="Tanja van Delft-Verhagen" userId="45ee055a40a07b70" providerId="LiveId" clId="{BF175197-E671-4665-A031-1A40C9E1DCB5}" dt="2018-11-26T13:42:44.344" v="5"/>
      <pc:docMkLst>
        <pc:docMk/>
      </pc:docMkLst>
      <pc:sldChg chg="modAnim">
        <pc:chgData name="Tanja van Delft-Verhagen" userId="45ee055a40a07b70" providerId="LiveId" clId="{BF175197-E671-4665-A031-1A40C9E1DCB5}" dt="2018-11-26T13:42:44.344" v="5"/>
        <pc:sldMkLst>
          <pc:docMk/>
          <pc:sldMk cId="78172603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10CFC-FF23-499E-B5A6-DD68491E8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23E4999-223E-4D65-B396-70A7EB425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0BF349-EEEA-4DB9-A183-D7A17F9DF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034866-2E4C-424F-B0CA-8C99545F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BBC93A-E681-4FA6-8A77-F93CAE4EA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803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7E7CC-FD69-4EBD-8F8E-3383BBE8C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A028E6-23C8-4DF5-96B5-6A9A638F4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9A3531-773A-41C8-B388-FEAF179E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940F8F-C91B-49C4-8566-898CCEF0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F5753A-8FEA-4D4A-9788-791097EB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08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8C7320C-21C8-45B6-929A-1CBD6C86A9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E5A0853-2210-46CE-9BE3-029DC6851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552258-C44A-4910-B121-0BAB77B9E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72DA97-7A56-4BF1-A7CF-43C1B9547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09D4FA-6F2E-4226-80CE-995D60DC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4214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8C3BC-A468-4913-9C59-D05140286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19A7E8-85AD-43CB-B16A-D7E15612C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B17ED0A-28C0-440B-9AC5-FC816AD0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116864-C3F7-4B89-B677-3F877DB42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A1E621-69B3-48A2-BAF2-1BFC9DFB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315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28104D-0A91-4D78-A775-CDE7B3331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C526F3-F07A-4B4A-A913-FDBEC519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19BFDA-32C1-4052-A3FD-905144D61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68A229-FF23-469C-A9F0-AE5142BC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2C21E6-89A1-4A8F-805E-A8830DB6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83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C24405-596C-4484-A54F-F000B116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8C767F-885C-4016-BA63-99DFF7E9C0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5832DA5-1B21-44E1-B375-C8E4DF9A7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708789C-E12E-4D1F-AC09-44A4816F8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E041216-4E3E-4219-B0A2-F897FFC55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F070908-0D4E-4E69-AF1E-37B51703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35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8B878E-9A32-46A6-8AE2-11E565CBB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E14AC2C-ADEF-487E-9510-F1F016D4D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BC5F3F-8653-4855-8619-6707692CE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AA0F86B-F534-4098-953B-DE0248E9F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682FBF3-96C4-4393-BA16-1E354426FA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B916475-2138-4689-A28C-B1D53A48A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E8E1D1E-1916-4CB0-8F04-4871C86F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184B5DA-2036-4499-B048-9DAFC0033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468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5BD91-E5CD-44EB-86B2-27BF72F1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F440788-85E3-4FF9-9F04-F56D3C5D2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A610678-978E-4567-AE33-8AC4F2BC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347F20B-78C5-43A1-86D8-47A072F4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935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DF4F4A4-2CBF-49EB-967C-C0DE08560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93600E6-8EF9-457B-A498-67DE5E19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D290F26-D93D-4147-A56E-B0CA821D9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122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CFDFB-FCA5-4DF7-B794-AD4DCCE70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2564DF-C052-4782-8111-2037B1130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EB3433E-B829-4B7D-9916-40D3DAE43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B10A030-E876-45AA-B79E-7691141AF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91FB736-2C58-4030-B68E-C6B4E6BE4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B3A7841-6571-4D16-B137-6DAE3B38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472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BD548C-F16F-4064-BA09-0BBE865B5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F570450-EECE-4B6B-A704-3ECDABBCC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8984918-A401-4C7D-B2E2-8B13B9D4C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ED1AE9-115B-4E88-B3EF-D23687FF5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56BC3A9-DB55-4F1B-8ACA-DD158AAE2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411E12-F5E0-4D4F-8674-7F16E00D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745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F0B1594-06F8-497B-8D1B-7DF2DE54C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F980C11-5197-42F2-B920-F459D435E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F6E20B-CBBC-4636-A3A2-14C090144C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31262-A8A4-46BF-A48E-211835BD8546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0BD032-8780-45CF-815A-B8F21833DB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C3A363-D62E-4DB1-AB4F-724EF9A24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DF91C-F89D-4371-9AFE-15EB23CDE9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7620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beelding kan het volgende bevatten: tekst">
            <a:extLst>
              <a:ext uri="{FF2B5EF4-FFF2-40B4-BE49-F238E27FC236}">
                <a16:creationId xmlns:a16="http://schemas.microsoft.com/office/drawing/2014/main" id="{B499F81A-34CD-4B4A-B2C1-8AE40CDDD5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79" r="1" b="19093"/>
          <a:stretch/>
        </p:blipFill>
        <p:spPr bwMode="auto">
          <a:xfrm>
            <a:off x="3116157" y="0"/>
            <a:ext cx="595968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72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Tanja van Delft-Verhagen</dc:creator>
  <cp:lastModifiedBy>Tanja van Delft-Verhagen</cp:lastModifiedBy>
  <cp:revision>1</cp:revision>
  <dcterms:created xsi:type="dcterms:W3CDTF">2018-11-26T13:39:21Z</dcterms:created>
  <dcterms:modified xsi:type="dcterms:W3CDTF">2018-11-26T13:42:49Z</dcterms:modified>
</cp:coreProperties>
</file>