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322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902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7307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2607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2022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1836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663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9859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4584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550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28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327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005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359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001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645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0928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C611B7A-7C28-917A-255A-7236F99E8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6000" b="1" dirty="0"/>
              <a:t>Druk in de apotheek?!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7E80D622-2485-01D3-471D-231ECBD03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8" y="1754189"/>
            <a:ext cx="8596668" cy="388077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sz="2800" b="0" i="0" dirty="0">
                <a:solidFill>
                  <a:srgbClr val="122231"/>
                </a:solidFill>
                <a:effectLst/>
                <a:latin typeface="Ubuntu" panose="020B0504030602030204" pitchFamily="34" charset="0"/>
              </a:rPr>
              <a:t>Het tekort aan apothekersassistenten is uitgegroeid tot een steeds urgenter en inmiddels landelijk probleem </a:t>
            </a:r>
          </a:p>
          <a:p>
            <a:pPr marL="0" indent="0">
              <a:buNone/>
            </a:pPr>
            <a:endParaRPr lang="nl-NL" sz="2800" dirty="0">
              <a:solidFill>
                <a:srgbClr val="122231"/>
              </a:solidFill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122231"/>
                </a:solidFill>
                <a:latin typeface="Ubuntu" panose="020B0504030602030204" pitchFamily="34" charset="0"/>
              </a:rPr>
              <a:t>Ook in Apotheek Eersel hebben te maken met toenemende werkdruk </a:t>
            </a:r>
          </a:p>
          <a:p>
            <a:pPr marL="0" indent="0">
              <a:buNone/>
            </a:pPr>
            <a:endParaRPr lang="nl-NL" sz="2800" dirty="0">
              <a:solidFill>
                <a:srgbClr val="122231"/>
              </a:solidFill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122231"/>
                </a:solidFill>
                <a:latin typeface="Ubuntu" panose="020B0504030602030204" pitchFamily="34" charset="0"/>
              </a:rPr>
              <a:t>Wij doen ons uiterste best om u zo goed en snel mogelijk te helpen </a:t>
            </a:r>
          </a:p>
          <a:p>
            <a:pPr marL="0" indent="0">
              <a:buNone/>
            </a:pPr>
            <a:endParaRPr lang="nl-NL" sz="2800" dirty="0">
              <a:solidFill>
                <a:srgbClr val="122231"/>
              </a:solidFill>
              <a:latin typeface="Ubuntu" panose="020B0504030602030204" pitchFamily="34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9189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5EE620-C561-087B-AC9D-0F33311BB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4400" b="1" dirty="0"/>
              <a:t>Door wie wordt u geholpen in de apotheek?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F6E3745-7952-2D59-278D-5D9B0DA5E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2400" dirty="0"/>
              <a:t>In Apotheek Eersel werken we met een team van apothekers, apothekersassistenten, farmaceutische medewerkers en zelfzorgspecialisten en stagiaires.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Het kan dus zijn dat u personeel bezig ziet met andere zaken dan het helpen van patiënten aan de balie.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Het ter hand stellen van geneesmiddelen mogen alleen apothekers en apothekersassistenten.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87173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3654665-B596-E636-FC12-C0FA8B4D9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016999" cy="1320800"/>
          </a:xfrm>
        </p:spPr>
        <p:txBody>
          <a:bodyPr>
            <a:noAutofit/>
          </a:bodyPr>
          <a:lstStyle/>
          <a:p>
            <a:r>
              <a:rPr lang="nl-NL" sz="4400" b="1" dirty="0"/>
              <a:t>Geneesmiddel niet op voorraad?!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4C9CAFB7-846E-6AB2-34F8-A851A8EB5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702799" cy="398621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Apothekers, huisartsen, medisch specialisten en patiëntenverenigingen maken zich ernstige zorgen over de oplopende medicijntekorten.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dit moment zijn er tekorten aan meer dan 1500 verschillende medicijnen in Nederland.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Apothekersorganisatie KNMP bespreekt dit probleem en mogelijke oplossingen met minister Ernst Kuipers </a:t>
            </a:r>
            <a:r>
              <a:rPr lang="nl-NL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van Volksgezondheid</a:t>
            </a:r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1840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3654665-B596-E636-FC12-C0FA8B4D9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016999" cy="1320800"/>
          </a:xfrm>
        </p:spPr>
        <p:txBody>
          <a:bodyPr>
            <a:noAutofit/>
          </a:bodyPr>
          <a:lstStyle/>
          <a:p>
            <a:r>
              <a:rPr lang="nl-NL" sz="4400" b="1" dirty="0"/>
              <a:t>Geneesmiddel niet op voorraad?!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4C9CAFB7-846E-6AB2-34F8-A851A8EB5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432" y="1435894"/>
            <a:ext cx="9702799" cy="4643173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 dit moment zijn er tekorten aan meer dan 1500 verschillende medicijnen in Nederland. </a:t>
            </a:r>
            <a:endParaRPr lang="nl-NL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nl-NL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Indien een geneesmiddel landelijk niet leverbaar is bespreken wij alternatieve oplossingen met uw voorschrijver om te komen tot een voor u optimale keuze</a:t>
            </a:r>
          </a:p>
        </p:txBody>
      </p:sp>
    </p:spTree>
    <p:extLst>
      <p:ext uri="{BB962C8B-B14F-4D97-AF65-F5344CB8AC3E}">
        <p14:creationId xmlns:p14="http://schemas.microsoft.com/office/powerpoint/2010/main" val="26346437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199</Words>
  <Application>Microsoft Office PowerPoint</Application>
  <PresentationFormat>Breedbeeld</PresentationFormat>
  <Paragraphs>20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Arial</vt:lpstr>
      <vt:lpstr>Calibri</vt:lpstr>
      <vt:lpstr>Trebuchet MS</vt:lpstr>
      <vt:lpstr>Ubuntu</vt:lpstr>
      <vt:lpstr>Wingdings 3</vt:lpstr>
      <vt:lpstr>Facet</vt:lpstr>
      <vt:lpstr>Druk in de apotheek?!</vt:lpstr>
      <vt:lpstr>Door wie wordt u geholpen in de apotheek?</vt:lpstr>
      <vt:lpstr>Geneesmiddel niet op voorraad?!</vt:lpstr>
      <vt:lpstr>Geneesmiddel niet op voorraad?!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Druk in de apotheek?!</dc:title>
  <dc:creator>mmmvanhoof@gmail.com</dc:creator>
  <cp:lastModifiedBy>Apotheek Eersel</cp:lastModifiedBy>
  <cp:revision>2</cp:revision>
  <dcterms:created xsi:type="dcterms:W3CDTF">2023-04-24T14:40:16Z</dcterms:created>
  <dcterms:modified xsi:type="dcterms:W3CDTF">2023-05-05T13:39:38Z</dcterms:modified>
</cp:coreProperties>
</file>