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CD5E4B-F42B-4BE7-AA83-C5E58AD4A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2B3080D-3EE2-4D05-86A3-B68E74093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8A932E-720C-4446-8CAC-A8BA4CB96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9F94C1-3AF0-4613-9ACB-F84F7257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BD73CE-5260-409B-8DA3-7376477A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967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78227D-9445-4A8D-939D-DD521BB98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C5EFD3F-2CE4-4A7D-89E6-FC06A5170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D59B492-ECF9-4664-96CA-C4758A18D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F6650AA-7335-4501-9E2A-0F94F9AEF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2CC6DA-0B09-48A3-906B-B25F753CC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67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2EE7414-41F4-4975-A8C4-476CFDAB7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200D762-E3F3-49A0-ACB9-3EC7DFAA2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A86EFB-FE43-4D08-AD35-276D2A585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952E960-E800-4751-9AAF-97F0E93A2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F2AFBD6-73F8-4B65-8F67-A83860FBD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29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8466FB-59B4-443B-909B-BA3836022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9CBF94-3E69-4AE1-8E61-1D9869EFD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F2119F-6B21-4225-B019-FF61972FB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BE5A52-ED00-4D7C-BF95-F408D004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B79C11-DA42-42E7-BEA7-977AC873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321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A26E8C-9031-4D9D-AD57-2E2F2DCE3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7A8C34-44FC-47EA-BB71-6F6B70382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0D589B6-8ABE-42D9-8415-B81E7AEFE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3D2C45-AF18-4A31-9A17-DE4F34687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0C62CF-D1E4-43D5-BF1B-1D70A63F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661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7B00BF-9E4D-4A8D-8EEF-9CF721484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A2135C-1076-4868-BE93-8BFF1E820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960B77-6590-44EA-A422-6C758BF9A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76DBE2F-785B-4F95-8735-3C0C924EB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C83393F-A5DA-461C-A74F-A18AF8941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2BB018B-4304-4228-A531-9A82164B7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959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FB5EB2-5D5B-42AC-8C50-658841781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3F8967F-F445-4462-BABC-311E563E9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A7605D8-9F67-45AF-AF65-0A1312BAC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3BF7E42-A788-4F7F-A0A9-C3698DE48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9D9FC19-090C-4784-8B0D-50EA97668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29B5B39-8439-4A13-AF1C-20B281357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A38A071-96FF-418D-8BF4-E45F2CE1A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A246D51-094B-4157-AAA8-18A08D8C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08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C28719-D2B7-433C-A7B0-6808F5D3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28F9123-63FF-48A7-BEFE-9CF78E326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3461721-0A16-4EE3-AAFB-8A4C0EA3D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C4BDDF0-4BFD-49F0-B260-FD067ADD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177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49BA7C8-26CA-4637-936A-BC6EA4FF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459C50F-5CDC-445C-822B-586637CE3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F45E1F7-8DA5-41AB-9D58-BDB083A0F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885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7DF71-3D49-47AE-BB86-DAFCBE3D9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A482E7-5A80-4306-ADCD-F68873D9F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9A24785-24A7-4286-BCF3-6617C1F56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172B81A-054D-4C63-96A7-AC08154C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4FACBE1-821E-4E49-B0D6-282117317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55A7B09-9A85-47A1-846F-B6E5BEE90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174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57DD75-B2F7-47D5-9865-EBC0B283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C675929-7E42-453B-B996-621FF5A867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8A4614C-6D32-428C-9715-68ABB6C06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F3A7F16-0DDA-45CA-9C76-5B0868245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7FDD08C-AC07-48F1-905C-D303571D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D58BC86-1CB5-4106-901F-F2E2BEFAC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53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22336D9-6039-4B2A-BA7C-9E8AD73AA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3E1DAE-9467-4279-89CA-88369C4A0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763C3D-C7DB-408E-BBAE-DC47F837A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A59AC-7367-4688-A30B-F8E5F0F3F9C3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99E8249-9C8A-4BD2-9662-29B5B83EBA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BBAD46-288F-42C6-A3FF-592336E510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FA14A-8311-489B-88A7-2982FE0854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98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5F08F7A8-31FC-4CE3-ADDE-A1B47FE25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41473"/>
          </a:xfrm>
        </p:spPr>
        <p:txBody>
          <a:bodyPr>
            <a:normAutofit/>
          </a:bodyPr>
          <a:lstStyle/>
          <a:p>
            <a:pPr algn="ctr"/>
            <a:r>
              <a:rPr lang="nl-NL" b="1" u="sng" dirty="0">
                <a:latin typeface="+mn-lt"/>
              </a:rPr>
              <a:t>OPENINGSTIJDEN VANAF 1 JULI 2020</a:t>
            </a:r>
            <a:br>
              <a:rPr lang="nl-NL" b="1" dirty="0">
                <a:latin typeface="+mn-lt"/>
              </a:rPr>
            </a:br>
            <a:br>
              <a:rPr lang="nl-NL" b="1" dirty="0">
                <a:latin typeface="+mn-lt"/>
              </a:rPr>
            </a:br>
            <a:r>
              <a:rPr lang="nl-NL" b="1" dirty="0">
                <a:latin typeface="+mn-lt"/>
              </a:rPr>
              <a:t>MAANDAG tot en met VRIJDAG         </a:t>
            </a:r>
            <a:br>
              <a:rPr lang="nl-NL" b="1" dirty="0">
                <a:latin typeface="+mn-lt"/>
              </a:rPr>
            </a:br>
            <a:r>
              <a:rPr lang="nl-NL" b="1" dirty="0">
                <a:latin typeface="+mn-lt"/>
              </a:rPr>
              <a:t>8.00 TOT 17.30 UUR</a:t>
            </a:r>
            <a:br>
              <a:rPr lang="nl-NL" b="1" dirty="0"/>
            </a:br>
            <a:endParaRPr lang="nl-NL" b="1" dirty="0">
              <a:latin typeface="+mn-lt"/>
            </a:endParaRP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495872E8-95FF-464F-A7A7-B6742CDE2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423" y="423326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nl-NL" sz="5400" b="1" dirty="0"/>
          </a:p>
          <a:p>
            <a:pPr marL="0" indent="0" algn="ctr">
              <a:buNone/>
            </a:pPr>
            <a:r>
              <a:rPr lang="nl-NL" sz="5400" b="1" dirty="0"/>
              <a:t>ZATERDAG EN ZONDAG GESLOTEN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6858C385-9FBA-4F3E-99D1-BF5F6418B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0567" y="3506598"/>
            <a:ext cx="1589015" cy="158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18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57F7A7-9523-482B-AAA2-B39525C73E5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31846" y="2362520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4800" b="1" dirty="0"/>
              <a:t>VANAF 1 JULI 2020</a:t>
            </a:r>
          </a:p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4800" b="1" dirty="0"/>
              <a:t>APOTHEEK EERSEL</a:t>
            </a:r>
          </a:p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4800" b="1" dirty="0"/>
              <a:t>OP </a:t>
            </a:r>
            <a:r>
              <a:rPr lang="nl-NL" sz="6000" b="1" dirty="0"/>
              <a:t>ZATERDAG</a:t>
            </a:r>
            <a:r>
              <a:rPr lang="nl-NL" sz="4800" b="1" dirty="0"/>
              <a:t> GESLOTEN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B4DBACF-3444-4211-AD8B-A3381DD05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7558" y="419449"/>
            <a:ext cx="2414632" cy="241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9728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Breedbeeld</PresentationFormat>
  <Paragraphs>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OPENINGSTIJDEN VANAF 1 JULI 2020  MAANDAG tot en met VRIJDAG          8.00 TOT 17.30 UUR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Apotheek Eersel</dc:creator>
  <cp:lastModifiedBy>Apotheek Eersel</cp:lastModifiedBy>
  <cp:revision>2</cp:revision>
  <dcterms:created xsi:type="dcterms:W3CDTF">2020-05-15T12:27:11Z</dcterms:created>
  <dcterms:modified xsi:type="dcterms:W3CDTF">2020-05-15T15:10:45Z</dcterms:modified>
</cp:coreProperties>
</file>