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8" r:id="rId4"/>
    <p:sldId id="289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27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potheek Eersel" userId="993bfc4132f079f2" providerId="LiveId" clId="{49EE349B-073A-4C48-8994-5538E3616B75}"/>
    <pc:docChg chg="addSld modSld">
      <pc:chgData name="Apotheek Eersel" userId="993bfc4132f079f2" providerId="LiveId" clId="{49EE349B-073A-4C48-8994-5538E3616B75}" dt="2020-09-16T12:35:10.058" v="109"/>
      <pc:docMkLst>
        <pc:docMk/>
      </pc:docMkLst>
      <pc:sldChg chg="modTransition modAnim">
        <pc:chgData name="Apotheek Eersel" userId="993bfc4132f079f2" providerId="LiveId" clId="{49EE349B-073A-4C48-8994-5538E3616B75}" dt="2020-09-16T12:34:31.959" v="104"/>
        <pc:sldMkLst>
          <pc:docMk/>
          <pc:sldMk cId="70976264" sldId="256"/>
        </pc:sldMkLst>
      </pc:sldChg>
      <pc:sldChg chg="modTransition modAnim">
        <pc:chgData name="Apotheek Eersel" userId="993bfc4132f079f2" providerId="LiveId" clId="{49EE349B-073A-4C48-8994-5538E3616B75}" dt="2020-09-16T12:33:21.763" v="99"/>
        <pc:sldMkLst>
          <pc:docMk/>
          <pc:sldMk cId="2135539765" sldId="257"/>
        </pc:sldMkLst>
      </pc:sldChg>
      <pc:sldChg chg="delSp modTransition modAnim">
        <pc:chgData name="Apotheek Eersel" userId="993bfc4132f079f2" providerId="LiveId" clId="{49EE349B-073A-4C48-8994-5538E3616B75}" dt="2020-09-16T12:33:57.867" v="101"/>
        <pc:sldMkLst>
          <pc:docMk/>
          <pc:sldMk cId="1542643189" sldId="258"/>
        </pc:sldMkLst>
        <pc:picChg chg="del">
          <ac:chgData name="Apotheek Eersel" userId="993bfc4132f079f2" providerId="LiveId" clId="{49EE349B-073A-4C48-8994-5538E3616B75}" dt="2020-09-16T12:06:35.047" v="0" actId="478"/>
          <ac:picMkLst>
            <pc:docMk/>
            <pc:sldMk cId="1542643189" sldId="258"/>
            <ac:picMk id="11" creationId="{6A42A09F-6F34-4789-8D8C-FCFFEA6DF475}"/>
          </ac:picMkLst>
        </pc:picChg>
      </pc:sldChg>
      <pc:sldChg chg="add">
        <pc:chgData name="Apotheek Eersel" userId="993bfc4132f079f2" providerId="LiveId" clId="{49EE349B-073A-4C48-8994-5538E3616B75}" dt="2020-09-16T12:35:00.878" v="105"/>
        <pc:sldMkLst>
          <pc:docMk/>
          <pc:sldMk cId="676354645" sldId="259"/>
        </pc:sldMkLst>
      </pc:sldChg>
      <pc:sldChg chg="add">
        <pc:chgData name="Apotheek Eersel" userId="993bfc4132f079f2" providerId="LiveId" clId="{49EE349B-073A-4C48-8994-5538E3616B75}" dt="2020-09-16T12:35:00.878" v="105"/>
        <pc:sldMkLst>
          <pc:docMk/>
          <pc:sldMk cId="2466447504" sldId="260"/>
        </pc:sldMkLst>
      </pc:sldChg>
      <pc:sldChg chg="add">
        <pc:chgData name="Apotheek Eersel" userId="993bfc4132f079f2" providerId="LiveId" clId="{49EE349B-073A-4C48-8994-5538E3616B75}" dt="2020-09-16T12:35:00.878" v="105"/>
        <pc:sldMkLst>
          <pc:docMk/>
          <pc:sldMk cId="1184400892" sldId="261"/>
        </pc:sldMkLst>
      </pc:sldChg>
      <pc:sldChg chg="add">
        <pc:chgData name="Apotheek Eersel" userId="993bfc4132f079f2" providerId="LiveId" clId="{49EE349B-073A-4C48-8994-5538E3616B75}" dt="2020-09-16T12:35:05.234" v="106"/>
        <pc:sldMkLst>
          <pc:docMk/>
          <pc:sldMk cId="177196372" sldId="262"/>
        </pc:sldMkLst>
      </pc:sldChg>
      <pc:sldChg chg="add">
        <pc:chgData name="Apotheek Eersel" userId="993bfc4132f079f2" providerId="LiveId" clId="{49EE349B-073A-4C48-8994-5538E3616B75}" dt="2020-09-16T12:35:05.234" v="106"/>
        <pc:sldMkLst>
          <pc:docMk/>
          <pc:sldMk cId="2544891432" sldId="263"/>
        </pc:sldMkLst>
      </pc:sldChg>
      <pc:sldChg chg="add">
        <pc:chgData name="Apotheek Eersel" userId="993bfc4132f079f2" providerId="LiveId" clId="{49EE349B-073A-4C48-8994-5538E3616B75}" dt="2020-09-16T12:35:05.234" v="106"/>
        <pc:sldMkLst>
          <pc:docMk/>
          <pc:sldMk cId="1627306527" sldId="264"/>
        </pc:sldMkLst>
      </pc:sldChg>
      <pc:sldChg chg="add">
        <pc:chgData name="Apotheek Eersel" userId="993bfc4132f079f2" providerId="LiveId" clId="{49EE349B-073A-4C48-8994-5538E3616B75}" dt="2020-09-16T12:35:07.237" v="107"/>
        <pc:sldMkLst>
          <pc:docMk/>
          <pc:sldMk cId="3526283595" sldId="265"/>
        </pc:sldMkLst>
      </pc:sldChg>
      <pc:sldChg chg="add">
        <pc:chgData name="Apotheek Eersel" userId="993bfc4132f079f2" providerId="LiveId" clId="{49EE349B-073A-4C48-8994-5538E3616B75}" dt="2020-09-16T12:35:07.237" v="107"/>
        <pc:sldMkLst>
          <pc:docMk/>
          <pc:sldMk cId="127691497" sldId="266"/>
        </pc:sldMkLst>
      </pc:sldChg>
      <pc:sldChg chg="add">
        <pc:chgData name="Apotheek Eersel" userId="993bfc4132f079f2" providerId="LiveId" clId="{49EE349B-073A-4C48-8994-5538E3616B75}" dt="2020-09-16T12:35:07.237" v="107"/>
        <pc:sldMkLst>
          <pc:docMk/>
          <pc:sldMk cId="1101176069" sldId="267"/>
        </pc:sldMkLst>
      </pc:sldChg>
      <pc:sldChg chg="add">
        <pc:chgData name="Apotheek Eersel" userId="993bfc4132f079f2" providerId="LiveId" clId="{49EE349B-073A-4C48-8994-5538E3616B75}" dt="2020-09-16T12:35:08.669" v="108"/>
        <pc:sldMkLst>
          <pc:docMk/>
          <pc:sldMk cId="2829818925" sldId="268"/>
        </pc:sldMkLst>
      </pc:sldChg>
      <pc:sldChg chg="add">
        <pc:chgData name="Apotheek Eersel" userId="993bfc4132f079f2" providerId="LiveId" clId="{49EE349B-073A-4C48-8994-5538E3616B75}" dt="2020-09-16T12:35:08.669" v="108"/>
        <pc:sldMkLst>
          <pc:docMk/>
          <pc:sldMk cId="3170067205" sldId="269"/>
        </pc:sldMkLst>
      </pc:sldChg>
      <pc:sldChg chg="add">
        <pc:chgData name="Apotheek Eersel" userId="993bfc4132f079f2" providerId="LiveId" clId="{49EE349B-073A-4C48-8994-5538E3616B75}" dt="2020-09-16T12:35:08.669" v="108"/>
        <pc:sldMkLst>
          <pc:docMk/>
          <pc:sldMk cId="1977829012" sldId="270"/>
        </pc:sldMkLst>
      </pc:sldChg>
      <pc:sldChg chg="add">
        <pc:chgData name="Apotheek Eersel" userId="993bfc4132f079f2" providerId="LiveId" clId="{49EE349B-073A-4C48-8994-5538E3616B75}" dt="2020-09-16T12:35:10.058" v="109"/>
        <pc:sldMkLst>
          <pc:docMk/>
          <pc:sldMk cId="2239998831" sldId="271"/>
        </pc:sldMkLst>
      </pc:sldChg>
      <pc:sldChg chg="add">
        <pc:chgData name="Apotheek Eersel" userId="993bfc4132f079f2" providerId="LiveId" clId="{49EE349B-073A-4C48-8994-5538E3616B75}" dt="2020-09-16T12:35:10.058" v="109"/>
        <pc:sldMkLst>
          <pc:docMk/>
          <pc:sldMk cId="2208891652" sldId="272"/>
        </pc:sldMkLst>
      </pc:sldChg>
      <pc:sldChg chg="add">
        <pc:chgData name="Apotheek Eersel" userId="993bfc4132f079f2" providerId="LiveId" clId="{49EE349B-073A-4C48-8994-5538E3616B75}" dt="2020-09-16T12:35:10.058" v="109"/>
        <pc:sldMkLst>
          <pc:docMk/>
          <pc:sldMk cId="979752101" sldId="273"/>
        </pc:sldMkLst>
      </pc:sldChg>
    </pc:docChg>
  </pc:docChgLst>
  <pc:docChgLst>
    <pc:chgData name="Apotheek Eersel" userId="993bfc4132f079f2" providerId="LiveId" clId="{6FD03180-F1E5-41D9-9316-C27B9136FD0B}"/>
    <pc:docChg chg="undo custSel addSld delSld modSld sldOrd">
      <pc:chgData name="Apotheek Eersel" userId="993bfc4132f079f2" providerId="LiveId" clId="{6FD03180-F1E5-41D9-9316-C27B9136FD0B}" dt="2020-09-30T07:50:10.343" v="897" actId="47"/>
      <pc:docMkLst>
        <pc:docMk/>
      </pc:docMkLst>
      <pc:sldChg chg="modSp del mod">
        <pc:chgData name="Apotheek Eersel" userId="993bfc4132f079f2" providerId="LiveId" clId="{6FD03180-F1E5-41D9-9316-C27B9136FD0B}" dt="2020-09-30T07:43:16.968" v="822" actId="47"/>
        <pc:sldMkLst>
          <pc:docMk/>
          <pc:sldMk cId="1542643189" sldId="258"/>
        </pc:sldMkLst>
        <pc:spChg chg="mod">
          <ac:chgData name="Apotheek Eersel" userId="993bfc4132f079f2" providerId="LiveId" clId="{6FD03180-F1E5-41D9-9316-C27B9136FD0B}" dt="2020-09-18T07:06:20.405" v="40" actId="27636"/>
          <ac:spMkLst>
            <pc:docMk/>
            <pc:sldMk cId="1542643189" sldId="258"/>
            <ac:spMk id="3" creationId="{5BB6792B-BDFA-4863-8BE1-6FA6A55C7A59}"/>
          </ac:spMkLst>
        </pc:spChg>
      </pc:sldChg>
      <pc:sldChg chg="del ord">
        <pc:chgData name="Apotheek Eersel" userId="993bfc4132f079f2" providerId="LiveId" clId="{6FD03180-F1E5-41D9-9316-C27B9136FD0B}" dt="2020-09-30T07:50:10.343" v="897" actId="47"/>
        <pc:sldMkLst>
          <pc:docMk/>
          <pc:sldMk cId="676354645" sldId="259"/>
        </pc:sldMkLst>
      </pc:sldChg>
      <pc:sldChg chg="del">
        <pc:chgData name="Apotheek Eersel" userId="993bfc4132f079f2" providerId="LiveId" clId="{6FD03180-F1E5-41D9-9316-C27B9136FD0B}" dt="2020-09-30T07:50:10.343" v="897" actId="47"/>
        <pc:sldMkLst>
          <pc:docMk/>
          <pc:sldMk cId="2466447504" sldId="260"/>
        </pc:sldMkLst>
      </pc:sldChg>
      <pc:sldChg chg="del">
        <pc:chgData name="Apotheek Eersel" userId="993bfc4132f079f2" providerId="LiveId" clId="{6FD03180-F1E5-41D9-9316-C27B9136FD0B}" dt="2020-09-18T07:06:40.779" v="42" actId="47"/>
        <pc:sldMkLst>
          <pc:docMk/>
          <pc:sldMk cId="1184400892" sldId="261"/>
        </pc:sldMkLst>
      </pc:sldChg>
      <pc:sldChg chg="del">
        <pc:chgData name="Apotheek Eersel" userId="993bfc4132f079f2" providerId="LiveId" clId="{6FD03180-F1E5-41D9-9316-C27B9136FD0B}" dt="2020-09-30T07:50:10.343" v="897" actId="47"/>
        <pc:sldMkLst>
          <pc:docMk/>
          <pc:sldMk cId="177196372" sldId="262"/>
        </pc:sldMkLst>
      </pc:sldChg>
      <pc:sldChg chg="del">
        <pc:chgData name="Apotheek Eersel" userId="993bfc4132f079f2" providerId="LiveId" clId="{6FD03180-F1E5-41D9-9316-C27B9136FD0B}" dt="2020-09-30T07:50:10.343" v="897" actId="47"/>
        <pc:sldMkLst>
          <pc:docMk/>
          <pc:sldMk cId="2544891432" sldId="263"/>
        </pc:sldMkLst>
      </pc:sldChg>
      <pc:sldChg chg="del">
        <pc:chgData name="Apotheek Eersel" userId="993bfc4132f079f2" providerId="LiveId" clId="{6FD03180-F1E5-41D9-9316-C27B9136FD0B}" dt="2020-09-18T07:06:53.138" v="44" actId="47"/>
        <pc:sldMkLst>
          <pc:docMk/>
          <pc:sldMk cId="1627306527" sldId="264"/>
        </pc:sldMkLst>
      </pc:sldChg>
      <pc:sldChg chg="del">
        <pc:chgData name="Apotheek Eersel" userId="993bfc4132f079f2" providerId="LiveId" clId="{6FD03180-F1E5-41D9-9316-C27B9136FD0B}" dt="2020-09-30T07:50:10.343" v="897" actId="47"/>
        <pc:sldMkLst>
          <pc:docMk/>
          <pc:sldMk cId="3526283595" sldId="265"/>
        </pc:sldMkLst>
      </pc:sldChg>
      <pc:sldChg chg="del">
        <pc:chgData name="Apotheek Eersel" userId="993bfc4132f079f2" providerId="LiveId" clId="{6FD03180-F1E5-41D9-9316-C27B9136FD0B}" dt="2020-09-30T07:50:10.343" v="897" actId="47"/>
        <pc:sldMkLst>
          <pc:docMk/>
          <pc:sldMk cId="127691497" sldId="266"/>
        </pc:sldMkLst>
      </pc:sldChg>
      <pc:sldChg chg="del">
        <pc:chgData name="Apotheek Eersel" userId="993bfc4132f079f2" providerId="LiveId" clId="{6FD03180-F1E5-41D9-9316-C27B9136FD0B}" dt="2020-09-18T07:07:01.921" v="46" actId="47"/>
        <pc:sldMkLst>
          <pc:docMk/>
          <pc:sldMk cId="1101176069" sldId="267"/>
        </pc:sldMkLst>
      </pc:sldChg>
      <pc:sldChg chg="del">
        <pc:chgData name="Apotheek Eersel" userId="993bfc4132f079f2" providerId="LiveId" clId="{6FD03180-F1E5-41D9-9316-C27B9136FD0B}" dt="2020-09-30T07:50:10.343" v="897" actId="47"/>
        <pc:sldMkLst>
          <pc:docMk/>
          <pc:sldMk cId="2829818925" sldId="268"/>
        </pc:sldMkLst>
      </pc:sldChg>
      <pc:sldChg chg="del">
        <pc:chgData name="Apotheek Eersel" userId="993bfc4132f079f2" providerId="LiveId" clId="{6FD03180-F1E5-41D9-9316-C27B9136FD0B}" dt="2020-09-30T07:50:10.343" v="897" actId="47"/>
        <pc:sldMkLst>
          <pc:docMk/>
          <pc:sldMk cId="3170067205" sldId="269"/>
        </pc:sldMkLst>
      </pc:sldChg>
      <pc:sldChg chg="del">
        <pc:chgData name="Apotheek Eersel" userId="993bfc4132f079f2" providerId="LiveId" clId="{6FD03180-F1E5-41D9-9316-C27B9136FD0B}" dt="2020-09-18T07:07:10.615" v="48" actId="47"/>
        <pc:sldMkLst>
          <pc:docMk/>
          <pc:sldMk cId="1977829012" sldId="270"/>
        </pc:sldMkLst>
      </pc:sldChg>
      <pc:sldChg chg="del ord">
        <pc:chgData name="Apotheek Eersel" userId="993bfc4132f079f2" providerId="LiveId" clId="{6FD03180-F1E5-41D9-9316-C27B9136FD0B}" dt="2020-09-30T07:50:10.343" v="897" actId="47"/>
        <pc:sldMkLst>
          <pc:docMk/>
          <pc:sldMk cId="2239998831" sldId="271"/>
        </pc:sldMkLst>
      </pc:sldChg>
      <pc:sldChg chg="del">
        <pc:chgData name="Apotheek Eersel" userId="993bfc4132f079f2" providerId="LiveId" clId="{6FD03180-F1E5-41D9-9316-C27B9136FD0B}" dt="2020-09-30T07:50:10.343" v="897" actId="47"/>
        <pc:sldMkLst>
          <pc:docMk/>
          <pc:sldMk cId="2208891652" sldId="272"/>
        </pc:sldMkLst>
      </pc:sldChg>
      <pc:sldChg chg="del">
        <pc:chgData name="Apotheek Eersel" userId="993bfc4132f079f2" providerId="LiveId" clId="{6FD03180-F1E5-41D9-9316-C27B9136FD0B}" dt="2020-09-18T07:07:27.805" v="50" actId="47"/>
        <pc:sldMkLst>
          <pc:docMk/>
          <pc:sldMk cId="979752101" sldId="273"/>
        </pc:sldMkLst>
      </pc:sldChg>
      <pc:sldChg chg="addSp delSp modSp add del mod delAnim modAnim">
        <pc:chgData name="Apotheek Eersel" userId="993bfc4132f079f2" providerId="LiveId" clId="{6FD03180-F1E5-41D9-9316-C27B9136FD0B}" dt="2020-09-30T07:42:55.789" v="813" actId="47"/>
        <pc:sldMkLst>
          <pc:docMk/>
          <pc:sldMk cId="3583480546" sldId="274"/>
        </pc:sldMkLst>
        <pc:spChg chg="add del mod">
          <ac:chgData name="Apotheek Eersel" userId="993bfc4132f079f2" providerId="LiveId" clId="{6FD03180-F1E5-41D9-9316-C27B9136FD0B}" dt="2020-09-30T07:25:41.691" v="54" actId="478"/>
          <ac:spMkLst>
            <pc:docMk/>
            <pc:sldMk cId="3583480546" sldId="274"/>
            <ac:spMk id="8" creationId="{2506D190-3C32-4163-B547-05349CFB0589}"/>
          </ac:spMkLst>
        </pc:spChg>
      </pc:sldChg>
      <pc:sldChg chg="addSp modSp add del mod modAnim">
        <pc:chgData name="Apotheek Eersel" userId="993bfc4132f079f2" providerId="LiveId" clId="{6FD03180-F1E5-41D9-9316-C27B9136FD0B}" dt="2020-09-30T07:50:10.343" v="897" actId="47"/>
        <pc:sldMkLst>
          <pc:docMk/>
          <pc:sldMk cId="2583648116" sldId="275"/>
        </pc:sldMkLst>
        <pc:spChg chg="mod">
          <ac:chgData name="Apotheek Eersel" userId="993bfc4132f079f2" providerId="LiveId" clId="{6FD03180-F1E5-41D9-9316-C27B9136FD0B}" dt="2020-09-30T07:32:52.005" v="549" actId="403"/>
          <ac:spMkLst>
            <pc:docMk/>
            <pc:sldMk cId="2583648116" sldId="275"/>
            <ac:spMk id="2" creationId="{B8849CBB-5202-44E8-ADAD-95EECD122B1E}"/>
          </ac:spMkLst>
        </pc:spChg>
        <pc:spChg chg="mod">
          <ac:chgData name="Apotheek Eersel" userId="993bfc4132f079f2" providerId="LiveId" clId="{6FD03180-F1E5-41D9-9316-C27B9136FD0B}" dt="2020-09-30T07:40:19.997" v="737" actId="20577"/>
          <ac:spMkLst>
            <pc:docMk/>
            <pc:sldMk cId="2583648116" sldId="275"/>
            <ac:spMk id="3" creationId="{5BB6792B-BDFA-4863-8BE1-6FA6A55C7A59}"/>
          </ac:spMkLst>
        </pc:spChg>
        <pc:spChg chg="mod">
          <ac:chgData name="Apotheek Eersel" userId="993bfc4132f079f2" providerId="LiveId" clId="{6FD03180-F1E5-41D9-9316-C27B9136FD0B}" dt="2020-09-30T07:40:35.546" v="741" actId="20577"/>
          <ac:spMkLst>
            <pc:docMk/>
            <pc:sldMk cId="2583648116" sldId="275"/>
            <ac:spMk id="5" creationId="{6C804474-F885-47BC-AE8D-13E83A3B9089}"/>
          </ac:spMkLst>
        </pc:spChg>
        <pc:spChg chg="mod">
          <ac:chgData name="Apotheek Eersel" userId="993bfc4132f079f2" providerId="LiveId" clId="{6FD03180-F1E5-41D9-9316-C27B9136FD0B}" dt="2020-09-30T07:40:46.939" v="744" actId="20577"/>
          <ac:spMkLst>
            <pc:docMk/>
            <pc:sldMk cId="2583648116" sldId="275"/>
            <ac:spMk id="7" creationId="{687FF457-992B-481E-B092-BC7C4DC2182E}"/>
          </ac:spMkLst>
        </pc:spChg>
        <pc:spChg chg="add mod">
          <ac:chgData name="Apotheek Eersel" userId="993bfc4132f079f2" providerId="LiveId" clId="{6FD03180-F1E5-41D9-9316-C27B9136FD0B}" dt="2020-09-30T07:42:00.742" v="811" actId="20577"/>
          <ac:spMkLst>
            <pc:docMk/>
            <pc:sldMk cId="2583648116" sldId="275"/>
            <ac:spMk id="8" creationId="{59E4C792-37BE-40C0-A491-6F3BC5C23397}"/>
          </ac:spMkLst>
        </pc:spChg>
        <pc:spChg chg="mod">
          <ac:chgData name="Apotheek Eersel" userId="993bfc4132f079f2" providerId="LiveId" clId="{6FD03180-F1E5-41D9-9316-C27B9136FD0B}" dt="2020-09-30T07:41:00.347" v="748" actId="255"/>
          <ac:spMkLst>
            <pc:docMk/>
            <pc:sldMk cId="2583648116" sldId="275"/>
            <ac:spMk id="9" creationId="{37BBEBF3-30F6-4C90-A1C0-B98039E07662}"/>
          </ac:spMkLst>
        </pc:spChg>
      </pc:sldChg>
      <pc:sldChg chg="add del">
        <pc:chgData name="Apotheek Eersel" userId="993bfc4132f079f2" providerId="LiveId" clId="{6FD03180-F1E5-41D9-9316-C27B9136FD0B}" dt="2020-09-30T07:43:03.526" v="815" actId="47"/>
        <pc:sldMkLst>
          <pc:docMk/>
          <pc:sldMk cId="4278341743" sldId="276"/>
        </pc:sldMkLst>
      </pc:sldChg>
      <pc:sldChg chg="add del">
        <pc:chgData name="Apotheek Eersel" userId="993bfc4132f079f2" providerId="LiveId" clId="{6FD03180-F1E5-41D9-9316-C27B9136FD0B}" dt="2020-09-30T07:43:06.393" v="816" actId="47"/>
        <pc:sldMkLst>
          <pc:docMk/>
          <pc:sldMk cId="2229394126" sldId="277"/>
        </pc:sldMkLst>
      </pc:sldChg>
      <pc:sldChg chg="add del">
        <pc:chgData name="Apotheek Eersel" userId="993bfc4132f079f2" providerId="LiveId" clId="{6FD03180-F1E5-41D9-9316-C27B9136FD0B}" dt="2020-09-30T07:43:12.219" v="820" actId="47"/>
        <pc:sldMkLst>
          <pc:docMk/>
          <pc:sldMk cId="4094900024" sldId="278"/>
        </pc:sldMkLst>
      </pc:sldChg>
      <pc:sldChg chg="addSp delSp modSp new del mod">
        <pc:chgData name="Apotheek Eersel" userId="993bfc4132f079f2" providerId="LiveId" clId="{6FD03180-F1E5-41D9-9316-C27B9136FD0B}" dt="2020-09-30T07:50:10.343" v="897" actId="47"/>
        <pc:sldMkLst>
          <pc:docMk/>
          <pc:sldMk cId="2235002170" sldId="279"/>
        </pc:sldMkLst>
        <pc:spChg chg="mod">
          <ac:chgData name="Apotheek Eersel" userId="993bfc4132f079f2" providerId="LiveId" clId="{6FD03180-F1E5-41D9-9316-C27B9136FD0B}" dt="2020-09-30T07:39:56.844" v="734" actId="20577"/>
          <ac:spMkLst>
            <pc:docMk/>
            <pc:sldMk cId="2235002170" sldId="279"/>
            <ac:spMk id="2" creationId="{234E4B10-409D-4039-82D1-0E4E44FC823C}"/>
          </ac:spMkLst>
        </pc:spChg>
        <pc:spChg chg="del">
          <ac:chgData name="Apotheek Eersel" userId="993bfc4132f079f2" providerId="LiveId" clId="{6FD03180-F1E5-41D9-9316-C27B9136FD0B}" dt="2020-09-30T07:27:13.262" v="56"/>
          <ac:spMkLst>
            <pc:docMk/>
            <pc:sldMk cId="2235002170" sldId="279"/>
            <ac:spMk id="3" creationId="{45F090AD-CCE6-4A93-B067-39CBE4F9B384}"/>
          </ac:spMkLst>
        </pc:spChg>
        <pc:spChg chg="add mod">
          <ac:chgData name="Apotheek Eersel" userId="993bfc4132f079f2" providerId="LiveId" clId="{6FD03180-F1E5-41D9-9316-C27B9136FD0B}" dt="2020-09-30T07:39:36.564" v="710" actId="1076"/>
          <ac:spMkLst>
            <pc:docMk/>
            <pc:sldMk cId="2235002170" sldId="279"/>
            <ac:spMk id="4" creationId="{0846FA48-922B-4740-A263-657F632C9421}"/>
          </ac:spMkLst>
        </pc:spChg>
        <pc:spChg chg="add mod">
          <ac:chgData name="Apotheek Eersel" userId="993bfc4132f079f2" providerId="LiveId" clId="{6FD03180-F1E5-41D9-9316-C27B9136FD0B}" dt="2020-09-30T07:39:14.878" v="703" actId="2711"/>
          <ac:spMkLst>
            <pc:docMk/>
            <pc:sldMk cId="2235002170" sldId="279"/>
            <ac:spMk id="5" creationId="{9517F921-1ACA-4D8D-A263-7BBDC69B2AB3}"/>
          </ac:spMkLst>
        </pc:spChg>
        <pc:spChg chg="add mod">
          <ac:chgData name="Apotheek Eersel" userId="993bfc4132f079f2" providerId="LiveId" clId="{6FD03180-F1E5-41D9-9316-C27B9136FD0B}" dt="2020-09-30T07:39:33.503" v="709" actId="1076"/>
          <ac:spMkLst>
            <pc:docMk/>
            <pc:sldMk cId="2235002170" sldId="279"/>
            <ac:spMk id="6" creationId="{8F91107E-8F63-482F-8B39-E55C4AB3841B}"/>
          </ac:spMkLst>
        </pc:spChg>
        <pc:spChg chg="add mod">
          <ac:chgData name="Apotheek Eersel" userId="993bfc4132f079f2" providerId="LiveId" clId="{6FD03180-F1E5-41D9-9316-C27B9136FD0B}" dt="2020-09-30T07:39:32.092" v="708" actId="1076"/>
          <ac:spMkLst>
            <pc:docMk/>
            <pc:sldMk cId="2235002170" sldId="279"/>
            <ac:spMk id="7" creationId="{D15519C1-39EC-40D5-B14C-FECEA9B0D505}"/>
          </ac:spMkLst>
        </pc:spChg>
        <pc:spChg chg="add mod">
          <ac:chgData name="Apotheek Eersel" userId="993bfc4132f079f2" providerId="LiveId" clId="{6FD03180-F1E5-41D9-9316-C27B9136FD0B}" dt="2020-09-30T07:39:41.676" v="711" actId="1076"/>
          <ac:spMkLst>
            <pc:docMk/>
            <pc:sldMk cId="2235002170" sldId="279"/>
            <ac:spMk id="8" creationId="{3764F564-F03E-471B-9C42-35B85DE2544E}"/>
          </ac:spMkLst>
        </pc:spChg>
        <pc:picChg chg="add mod">
          <ac:chgData name="Apotheek Eersel" userId="993bfc4132f079f2" providerId="LiveId" clId="{6FD03180-F1E5-41D9-9316-C27B9136FD0B}" dt="2020-09-30T07:37:02.684" v="626" actId="1076"/>
          <ac:picMkLst>
            <pc:docMk/>
            <pc:sldMk cId="2235002170" sldId="279"/>
            <ac:picMk id="1026" creationId="{636E37BD-74A4-45FA-A805-C039DD3AE472}"/>
          </ac:picMkLst>
        </pc:picChg>
      </pc:sldChg>
      <pc:sldChg chg="add del">
        <pc:chgData name="Apotheek Eersel" userId="993bfc4132f079f2" providerId="LiveId" clId="{6FD03180-F1E5-41D9-9316-C27B9136FD0B}" dt="2020-09-30T07:50:10.343" v="897" actId="47"/>
        <pc:sldMkLst>
          <pc:docMk/>
          <pc:sldMk cId="1132627593" sldId="280"/>
        </pc:sldMkLst>
      </pc:sldChg>
      <pc:sldChg chg="add del">
        <pc:chgData name="Apotheek Eersel" userId="993bfc4132f079f2" providerId="LiveId" clId="{6FD03180-F1E5-41D9-9316-C27B9136FD0B}" dt="2020-09-30T07:50:10.343" v="897" actId="47"/>
        <pc:sldMkLst>
          <pc:docMk/>
          <pc:sldMk cId="1536553570" sldId="281"/>
        </pc:sldMkLst>
      </pc:sldChg>
      <pc:sldChg chg="add del">
        <pc:chgData name="Apotheek Eersel" userId="993bfc4132f079f2" providerId="LiveId" clId="{6FD03180-F1E5-41D9-9316-C27B9136FD0B}" dt="2020-09-30T07:50:10.343" v="897" actId="47"/>
        <pc:sldMkLst>
          <pc:docMk/>
          <pc:sldMk cId="1210783974" sldId="282"/>
        </pc:sldMkLst>
      </pc:sldChg>
      <pc:sldChg chg="add del">
        <pc:chgData name="Apotheek Eersel" userId="993bfc4132f079f2" providerId="LiveId" clId="{6FD03180-F1E5-41D9-9316-C27B9136FD0B}" dt="2020-09-30T07:50:10.343" v="897" actId="47"/>
        <pc:sldMkLst>
          <pc:docMk/>
          <pc:sldMk cId="367929578" sldId="283"/>
        </pc:sldMkLst>
      </pc:sldChg>
      <pc:sldChg chg="add del">
        <pc:chgData name="Apotheek Eersel" userId="993bfc4132f079f2" providerId="LiveId" clId="{6FD03180-F1E5-41D9-9316-C27B9136FD0B}" dt="2020-09-30T07:50:10.343" v="897" actId="47"/>
        <pc:sldMkLst>
          <pc:docMk/>
          <pc:sldMk cId="1942292843" sldId="284"/>
        </pc:sldMkLst>
      </pc:sldChg>
      <pc:sldChg chg="add del">
        <pc:chgData name="Apotheek Eersel" userId="993bfc4132f079f2" providerId="LiveId" clId="{6FD03180-F1E5-41D9-9316-C27B9136FD0B}" dt="2020-09-30T07:50:10.343" v="897" actId="47"/>
        <pc:sldMkLst>
          <pc:docMk/>
          <pc:sldMk cId="797457318" sldId="285"/>
        </pc:sldMkLst>
      </pc:sldChg>
      <pc:sldChg chg="add del">
        <pc:chgData name="Apotheek Eersel" userId="993bfc4132f079f2" providerId="LiveId" clId="{6FD03180-F1E5-41D9-9316-C27B9136FD0B}" dt="2020-09-30T07:50:10.343" v="897" actId="47"/>
        <pc:sldMkLst>
          <pc:docMk/>
          <pc:sldMk cId="3154789706" sldId="286"/>
        </pc:sldMkLst>
      </pc:sldChg>
      <pc:sldChg chg="add del">
        <pc:chgData name="Apotheek Eersel" userId="993bfc4132f079f2" providerId="LiveId" clId="{6FD03180-F1E5-41D9-9316-C27B9136FD0B}" dt="2020-09-30T07:50:10.343" v="897" actId="47"/>
        <pc:sldMkLst>
          <pc:docMk/>
          <pc:sldMk cId="2807312095" sldId="287"/>
        </pc:sldMkLst>
      </pc:sldChg>
      <pc:sldChg chg="add modAnim">
        <pc:chgData name="Apotheek Eersel" userId="993bfc4132f079f2" providerId="LiveId" clId="{6FD03180-F1E5-41D9-9316-C27B9136FD0B}" dt="2020-09-30T07:44:08.152" v="828"/>
        <pc:sldMkLst>
          <pc:docMk/>
          <pc:sldMk cId="464583712" sldId="288"/>
        </pc:sldMkLst>
      </pc:sldChg>
      <pc:sldChg chg="modSp add modAnim">
        <pc:chgData name="Apotheek Eersel" userId="993bfc4132f079f2" providerId="LiveId" clId="{6FD03180-F1E5-41D9-9316-C27B9136FD0B}" dt="2020-09-30T07:48:20.537" v="896" actId="20577"/>
        <pc:sldMkLst>
          <pc:docMk/>
          <pc:sldMk cId="3599227363" sldId="289"/>
        </pc:sldMkLst>
        <pc:spChg chg="mod">
          <ac:chgData name="Apotheek Eersel" userId="993bfc4132f079f2" providerId="LiveId" clId="{6FD03180-F1E5-41D9-9316-C27B9136FD0B}" dt="2020-09-30T07:48:20.537" v="896" actId="20577"/>
          <ac:spMkLst>
            <pc:docMk/>
            <pc:sldMk cId="3599227363" sldId="289"/>
            <ac:spMk id="7" creationId="{D15519C1-39EC-40D5-B14C-FECEA9B0D50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0E9227-DCCC-43C0-B23E-A94813AEF9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570CC99-7059-42CD-997A-8B92C86C5C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3963530-2B71-4508-B50E-407D3CC93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FA701-477E-41A3-9DD1-6092B199DAD2}" type="datetimeFigureOut">
              <a:rPr lang="nl-NL" smtClean="0"/>
              <a:t>30-9-2020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A8BC3B7-990B-4898-AAE6-03B3BF642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D3FD7C9-A6B2-4936-BE31-219222309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8A86-A823-420C-840E-9C23189799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7652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5CB1AB-3CE2-41CE-9ECB-6D506662B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D17416F-8C2D-41DB-8CA6-0CADF6883F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93DC2A2-9C6E-447E-83A2-672323CD5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FA701-477E-41A3-9DD1-6092B199DAD2}" type="datetimeFigureOut">
              <a:rPr lang="nl-NL" smtClean="0"/>
              <a:t>30-9-2020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FE8FBB6-C27B-404D-8042-09C0E5AF3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F218129-1119-4EBB-A7EF-C63431E23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8A86-A823-420C-840E-9C23189799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8844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60275CA-7795-497C-A02F-9B8F987338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8973F9B-343A-4C55-AA00-07420D4B2E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418D353-8D41-4F8B-B971-420E8A3FE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FA701-477E-41A3-9DD1-6092B199DAD2}" type="datetimeFigureOut">
              <a:rPr lang="nl-NL" smtClean="0"/>
              <a:t>30-9-2020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A5DAC1E-1C20-4AF2-B6BD-A065B4339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D82AA24-5234-45DA-9E4F-06AA83EF8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8A86-A823-420C-840E-9C23189799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4878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00DA4A-883B-4D8A-ADFC-A9A4E22FD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EE773EC-0555-47AE-86EE-5F6708082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61F7B05-6B9B-4DD7-80DE-4B5C16350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FA701-477E-41A3-9DD1-6092B199DAD2}" type="datetimeFigureOut">
              <a:rPr lang="nl-NL" smtClean="0"/>
              <a:t>30-9-2020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26334D-4B48-478F-A4D3-0C14145D4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542BFD0-BC8B-4A61-B525-06585D630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8A86-A823-420C-840E-9C23189799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5603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7A6049-D76A-4DF8-930F-08CF48D1A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8555580-6892-4CDE-A939-0A4512AEF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DEFD6E9-4574-472D-8D32-00244A2A7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FA701-477E-41A3-9DD1-6092B199DAD2}" type="datetimeFigureOut">
              <a:rPr lang="nl-NL" smtClean="0"/>
              <a:t>30-9-2020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B1A8FB7-129A-4AC4-A1F3-B74210066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90614B1-790A-44E7-B66E-3C33B0D10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8A86-A823-420C-840E-9C23189799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0042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53435C-567C-4BAA-A3FB-A424FC923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7F61843-00C1-46BB-BB75-7244B870D3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7FAD965-8398-4A10-9C6A-27A72B464E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5080F2F-36D6-45B1-9FBA-AAB9E4771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FA701-477E-41A3-9DD1-6092B199DAD2}" type="datetimeFigureOut">
              <a:rPr lang="nl-NL" smtClean="0"/>
              <a:t>30-9-2020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5FD760A-5AC0-4BCB-B522-188933A87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BDCAF6B-B705-4756-88D8-457497082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8A86-A823-420C-840E-9C23189799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1800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CC244D-16EE-46C7-A918-339F14EBC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363EAAD-0961-4F0E-A294-96E62BBCC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13E24C9-9CBD-4480-82B0-1E08E4483A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A5931F1-E3C3-4F86-B3A9-E62630A86C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8D2C55D-10C3-4922-A03C-C01BCAF69A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EAC99843-FE9D-4139-A51D-2001582DB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FA701-477E-41A3-9DD1-6092B199DAD2}" type="datetimeFigureOut">
              <a:rPr lang="nl-NL" smtClean="0"/>
              <a:t>30-9-2020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D77CE8E6-8CB9-430B-AAF3-7435A22C3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1E52920C-20B5-4DD9-8A12-91064DC38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8A86-A823-420C-840E-9C23189799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1083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7451CD-64F2-42AE-8138-1AF0447FB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3F0E03F-8B80-4A21-9098-6C84524C2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FA701-477E-41A3-9DD1-6092B199DAD2}" type="datetimeFigureOut">
              <a:rPr lang="nl-NL" smtClean="0"/>
              <a:t>30-9-2020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8A54991-2BA3-437E-95D0-93B7533AE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01733F7-CD10-40F5-B010-6CE4F7C80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8A86-A823-420C-840E-9C23189799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4904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7F610F2D-43B7-49C3-9054-B5BF737E3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FA701-477E-41A3-9DD1-6092B199DAD2}" type="datetimeFigureOut">
              <a:rPr lang="nl-NL" smtClean="0"/>
              <a:t>30-9-2020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557B73B-B097-4372-B809-D8580F4AC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2E80C4C-6C6A-4C66-970B-D8C25B7C6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8A86-A823-420C-840E-9C23189799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9675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61471C-E9D9-4C8E-A17E-52ED845BB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EC6D8EB-BC70-4348-AE63-5D6E5D523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EEF61F8-7932-4B1D-A990-7D7E2BF12A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9EC1592-9AE6-4BF1-ACFD-E9BB0F502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FA701-477E-41A3-9DD1-6092B199DAD2}" type="datetimeFigureOut">
              <a:rPr lang="nl-NL" smtClean="0"/>
              <a:t>30-9-2020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84F3C3F-62D0-471B-B2AF-BDFCC7B8C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DA42831-EBE6-437D-A164-2DC7C2E2F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8A86-A823-420C-840E-9C23189799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4190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6A3529-883E-4D31-B622-9EF351D31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F3161FD-6F3E-422B-BE9E-ECAF03DD72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475CB5A-9FA3-41E2-B9D0-8050ACC202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7EBCA75-1B57-4397-A9AE-1232728D7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FA701-477E-41A3-9DD1-6092B199DAD2}" type="datetimeFigureOut">
              <a:rPr lang="nl-NL" smtClean="0"/>
              <a:t>30-9-2020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8579E51-429B-4C56-B400-366C814DD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CD25145-5719-4EF6-8243-121C92FF7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8A86-A823-420C-840E-9C23189799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4879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4445E08F-9472-459D-8FD7-81D8BFBF7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5233571-FB01-47E1-889A-794D35E80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7C485D1-C7EB-4389-BF61-6D218CB3D8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FA701-477E-41A3-9DD1-6092B199DAD2}" type="datetimeFigureOut">
              <a:rPr lang="nl-NL" smtClean="0"/>
              <a:t>30-9-2020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2727716-927D-4F3B-89DA-5EC73CC380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89C8FC3-915E-438C-B33E-952937075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98A86-A823-420C-840E-9C23189799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1258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9355092E-09BC-4CCF-A54E-84578B6987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89165" y="421667"/>
            <a:ext cx="12897817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Wacht op de oranje stippen</a:t>
            </a:r>
            <a:br>
              <a:rPr kumimoji="0" lang="nl-NL" altLang="nl-NL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nl-NL" altLang="nl-N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5" name="Afbeelding 2">
            <a:extLst>
              <a:ext uri="{FF2B5EF4-FFF2-40B4-BE49-F238E27FC236}">
                <a16:creationId xmlns:a16="http://schemas.microsoft.com/office/drawing/2014/main" id="{E70E3E7D-FB90-4CE4-B4D0-C3C05AEEB7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91" t="10162" r="8383" b="9555"/>
          <a:stretch>
            <a:fillRect/>
          </a:stretch>
        </p:blipFill>
        <p:spPr bwMode="auto">
          <a:xfrm>
            <a:off x="4428635" y="1870745"/>
            <a:ext cx="2885124" cy="2961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3">
            <a:extLst>
              <a:ext uri="{FF2B5EF4-FFF2-40B4-BE49-F238E27FC236}">
                <a16:creationId xmlns:a16="http://schemas.microsoft.com/office/drawing/2014/main" id="{3FFEAF7D-2453-4840-BE43-5F3F8D6D3F24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615819" y="5372318"/>
            <a:ext cx="1138229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Zijn alle stippen bezet, wacht in de gang</a:t>
            </a:r>
            <a:endParaRPr kumimoji="0" lang="nl-NL" altLang="nl-N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76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00"/>
    </mc:Choice>
    <mc:Fallback xmlns="">
      <p:transition spd="slow" advTm="4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25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25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2A8DA1-718F-46D2-B302-F9C832198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1686"/>
            <a:ext cx="10515600" cy="1325563"/>
          </a:xfrm>
        </p:spPr>
        <p:txBody>
          <a:bodyPr>
            <a:normAutofit/>
          </a:bodyPr>
          <a:lstStyle/>
          <a:p>
            <a:r>
              <a:rPr lang="nl-NL" sz="4800" dirty="0"/>
              <a:t>Bedankt voor uw geduld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944DC255-2A9F-4195-87F1-2C8116391123}"/>
              </a:ext>
            </a:extLst>
          </p:cNvPr>
          <p:cNvSpPr txBox="1">
            <a:spLocks/>
          </p:cNvSpPr>
          <p:nvPr/>
        </p:nvSpPr>
        <p:spPr>
          <a:xfrm>
            <a:off x="838200" y="255326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4800" dirty="0"/>
              <a:t>Wij helpen u zo snel mogelijk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4BEDA387-49CF-49FD-8CE3-C39A6A9DFAF4}"/>
              </a:ext>
            </a:extLst>
          </p:cNvPr>
          <p:cNvSpPr txBox="1">
            <a:spLocks/>
          </p:cNvSpPr>
          <p:nvPr/>
        </p:nvSpPr>
        <p:spPr>
          <a:xfrm>
            <a:off x="838200" y="425485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4800" dirty="0"/>
              <a:t>Zorg voor elkaar    </a:t>
            </a:r>
          </a:p>
        </p:txBody>
      </p:sp>
      <p:pic>
        <p:nvPicPr>
          <p:cNvPr id="2050" name="Picture 2" descr="Afbeeldingsresultaat voor hartje">
            <a:extLst>
              <a:ext uri="{FF2B5EF4-FFF2-40B4-BE49-F238E27FC236}">
                <a16:creationId xmlns:a16="http://schemas.microsoft.com/office/drawing/2014/main" id="{9E7A9088-6DCD-41C6-87DC-B7907BDA72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1504" y="4341369"/>
            <a:ext cx="1152525" cy="115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5539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00"/>
    </mc:Choice>
    <mc:Fallback xmlns="">
      <p:transition spd="slow" advTm="4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849CBB-5202-44E8-ADAD-95EECD122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800" dirty="0"/>
              <a:t>Corona maatregelen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BB6792B-BDFA-4863-8BE1-6FA6A55C7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06387" cy="5652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l-NL" sz="2500" dirty="0">
                <a:effectLst/>
                <a:ea typeface="Calibri" panose="020F0502020204030204" pitchFamily="34" charset="0"/>
              </a:rPr>
              <a:t>Bij hoesten, niezen,</a:t>
            </a:r>
            <a:r>
              <a:rPr lang="nl-NL" sz="2500" dirty="0">
                <a:ea typeface="Calibri" panose="020F0502020204030204" pitchFamily="34" charset="0"/>
              </a:rPr>
              <a:t> </a:t>
            </a:r>
            <a:r>
              <a:rPr lang="nl-NL" sz="2500" dirty="0">
                <a:effectLst/>
                <a:ea typeface="Calibri" panose="020F0502020204030204" pitchFamily="34" charset="0"/>
              </a:rPr>
              <a:t>keelpijn, koorts of een loopneus: </a:t>
            </a:r>
            <a:r>
              <a:rPr lang="nl-NL" sz="2500" dirty="0">
                <a:ea typeface="Calibri" panose="020F0502020204030204" pitchFamily="34" charset="0"/>
              </a:rPr>
              <a:t>kom NIET naar de apotheek</a:t>
            </a:r>
            <a:br>
              <a:rPr lang="nl-NL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nl-NL" sz="2000" b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6C804474-F885-47BC-AE8D-13E83A3B9089}"/>
              </a:ext>
            </a:extLst>
          </p:cNvPr>
          <p:cNvSpPr txBox="1"/>
          <p:nvPr/>
        </p:nvSpPr>
        <p:spPr>
          <a:xfrm>
            <a:off x="838198" y="2614439"/>
            <a:ext cx="10579217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nl-NL" sz="2500" dirty="0"/>
              <a:t>Houdt afstand van elkaar (ook van de balie)</a:t>
            </a:r>
            <a:endParaRPr lang="nl-NL" sz="3600" dirty="0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87FF457-992B-481E-B092-BC7C4DC2182E}"/>
              </a:ext>
            </a:extLst>
          </p:cNvPr>
          <p:cNvSpPr txBox="1"/>
          <p:nvPr/>
        </p:nvSpPr>
        <p:spPr>
          <a:xfrm>
            <a:off x="838198" y="3429000"/>
            <a:ext cx="6094602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500" dirty="0"/>
              <a:t>Indien mogelijk betaal met pin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37BBEBF3-30F6-4C90-A1C0-B98039E07662}"/>
              </a:ext>
            </a:extLst>
          </p:cNvPr>
          <p:cNvSpPr txBox="1"/>
          <p:nvPr/>
        </p:nvSpPr>
        <p:spPr>
          <a:xfrm>
            <a:off x="838198" y="4243561"/>
            <a:ext cx="10386271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500" dirty="0"/>
              <a:t>Maak gebruik van de afhaalautomaat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59E4C792-37BE-40C0-A491-6F3BC5C23397}"/>
              </a:ext>
            </a:extLst>
          </p:cNvPr>
          <p:cNvSpPr txBox="1"/>
          <p:nvPr/>
        </p:nvSpPr>
        <p:spPr>
          <a:xfrm>
            <a:off x="838198" y="5058122"/>
            <a:ext cx="10386271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500" dirty="0"/>
              <a:t>Neem de moeite voor jezelf of een ander</a:t>
            </a:r>
          </a:p>
        </p:txBody>
      </p:sp>
    </p:spTree>
    <p:extLst>
      <p:ext uri="{BB962C8B-B14F-4D97-AF65-F5344CB8AC3E}">
        <p14:creationId xmlns:p14="http://schemas.microsoft.com/office/powerpoint/2010/main" val="464583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5000"/>
    </mc:Choice>
    <mc:Fallback xmlns="">
      <p:transition spd="slow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  <p:bldP spid="7" grpId="0"/>
      <p:bldP spid="9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4E4B10-409D-4039-82D1-0E4E44FC8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923" y="359758"/>
            <a:ext cx="10515600" cy="1325563"/>
          </a:xfrm>
        </p:spPr>
        <p:txBody>
          <a:bodyPr>
            <a:normAutofit/>
          </a:bodyPr>
          <a:lstStyle/>
          <a:p>
            <a:r>
              <a:rPr lang="nl-NL" sz="4800" dirty="0"/>
              <a:t>Mondkapje</a:t>
            </a:r>
          </a:p>
        </p:txBody>
      </p:sp>
      <p:pic>
        <p:nvPicPr>
          <p:cNvPr id="1026" name="Picture 2" descr="Vanaf 18.00 uur advies om mondkapje te dragen in winkels: zo gebruik je ze  goed (en dit zijn de leukste) | Eindhoven | ed.nl">
            <a:extLst>
              <a:ext uri="{FF2B5EF4-FFF2-40B4-BE49-F238E27FC236}">
                <a16:creationId xmlns:a16="http://schemas.microsoft.com/office/drawing/2014/main" id="{636E37BD-74A4-45FA-A805-C039DD3AE47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5164" y="447054"/>
            <a:ext cx="4500977" cy="3521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0846FA48-922B-4740-A263-657F632C9421}"/>
              </a:ext>
            </a:extLst>
          </p:cNvPr>
          <p:cNvSpPr txBox="1"/>
          <p:nvPr/>
        </p:nvSpPr>
        <p:spPr>
          <a:xfrm>
            <a:off x="525923" y="2951946"/>
            <a:ext cx="625238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500" dirty="0"/>
              <a:t>Mondkapje in Publieke ruimtes ook in Brabant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9517F921-1ACA-4D8D-A263-7BBDC69B2AB3}"/>
              </a:ext>
            </a:extLst>
          </p:cNvPr>
          <p:cNvSpPr txBox="1"/>
          <p:nvPr/>
        </p:nvSpPr>
        <p:spPr>
          <a:xfrm>
            <a:off x="525923" y="5459989"/>
            <a:ext cx="1114015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2500" b="0" i="0" dirty="0">
                <a:solidFill>
                  <a:srgbClr val="1F1D21"/>
                </a:solidFill>
                <a:effectLst/>
              </a:rPr>
              <a:t>Test het masker door te blazen: kijk of er niet te veel lucht langs je gezicht lekt</a:t>
            </a:r>
            <a:endParaRPr lang="nl-NL" sz="2500" dirty="0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8F91107E-8F63-482F-8B39-E55C4AB3841B}"/>
              </a:ext>
            </a:extLst>
          </p:cNvPr>
          <p:cNvSpPr txBox="1"/>
          <p:nvPr/>
        </p:nvSpPr>
        <p:spPr>
          <a:xfrm>
            <a:off x="525923" y="3788178"/>
            <a:ext cx="503597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500" b="0" i="0" dirty="0">
                <a:solidFill>
                  <a:srgbClr val="1F1D21"/>
                </a:solidFill>
                <a:effectLst/>
              </a:rPr>
              <a:t>Draag het masker maximaal 3 uur</a:t>
            </a:r>
            <a:endParaRPr lang="nl-NL" sz="2500" dirty="0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D15519C1-39EC-40D5-B14C-FECEA9B0D505}"/>
              </a:ext>
            </a:extLst>
          </p:cNvPr>
          <p:cNvSpPr txBox="1"/>
          <p:nvPr/>
        </p:nvSpPr>
        <p:spPr>
          <a:xfrm>
            <a:off x="525923" y="4598215"/>
            <a:ext cx="770367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500" dirty="0"/>
              <a:t>Verschoon je mondkapje ook als het erg nat is</a:t>
            </a:r>
          </a:p>
          <a:p>
            <a:endParaRPr lang="nl-NL" sz="2500" dirty="0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3764F564-F03E-471B-9C42-35B85DE2544E}"/>
              </a:ext>
            </a:extLst>
          </p:cNvPr>
          <p:cNvSpPr txBox="1"/>
          <p:nvPr/>
        </p:nvSpPr>
        <p:spPr>
          <a:xfrm>
            <a:off x="525923" y="2018304"/>
            <a:ext cx="7124837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500" dirty="0"/>
              <a:t>Op advies veiligheidscoördinator </a:t>
            </a:r>
            <a:r>
              <a:rPr lang="nl-NL" sz="2500" dirty="0" err="1"/>
              <a:t>Zuid-Oost</a:t>
            </a:r>
            <a:r>
              <a:rPr lang="nl-NL" sz="2500" dirty="0"/>
              <a:t> Brabant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9227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25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75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25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122</Words>
  <Application>Microsoft Office PowerPoint</Application>
  <PresentationFormat>Breedbeeld</PresentationFormat>
  <Paragraphs>17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Kantoorthema</vt:lpstr>
      <vt:lpstr>PowerPoint-presentatie</vt:lpstr>
      <vt:lpstr>Bedankt voor uw geduld</vt:lpstr>
      <vt:lpstr>Corona maatregelen</vt:lpstr>
      <vt:lpstr>Mondkapje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Apotheek Eersel</dc:creator>
  <cp:lastModifiedBy>Apotheek Eersel</cp:lastModifiedBy>
  <cp:revision>8</cp:revision>
  <dcterms:created xsi:type="dcterms:W3CDTF">2020-09-16T07:33:12Z</dcterms:created>
  <dcterms:modified xsi:type="dcterms:W3CDTF">2020-09-30T07:50:16Z</dcterms:modified>
</cp:coreProperties>
</file>